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0"/>
  </p:notesMasterIdLst>
  <p:handoutMasterIdLst>
    <p:handoutMasterId r:id="rId21"/>
  </p:handoutMasterIdLst>
  <p:sldIdLst>
    <p:sldId id="390" r:id="rId2"/>
    <p:sldId id="391" r:id="rId3"/>
    <p:sldId id="389" r:id="rId4"/>
    <p:sldId id="388" r:id="rId5"/>
    <p:sldId id="387" r:id="rId6"/>
    <p:sldId id="384" r:id="rId7"/>
    <p:sldId id="369" r:id="rId8"/>
    <p:sldId id="371" r:id="rId9"/>
    <p:sldId id="377" r:id="rId10"/>
    <p:sldId id="378" r:id="rId11"/>
    <p:sldId id="381" r:id="rId12"/>
    <p:sldId id="385" r:id="rId13"/>
    <p:sldId id="386" r:id="rId14"/>
    <p:sldId id="392" r:id="rId15"/>
    <p:sldId id="393" r:id="rId16"/>
    <p:sldId id="376" r:id="rId17"/>
    <p:sldId id="329" r:id="rId18"/>
    <p:sldId id="394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FFFF00"/>
    <a:srgbClr val="00FFFF"/>
    <a:srgbClr val="00CCFF"/>
    <a:srgbClr val="FF3399"/>
    <a:srgbClr val="33CCCC"/>
    <a:srgbClr val="9933FF"/>
    <a:srgbClr val="00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8099" autoAdjust="0"/>
  </p:normalViewPr>
  <p:slideViewPr>
    <p:cSldViewPr>
      <p:cViewPr>
        <p:scale>
          <a:sx n="71" d="100"/>
          <a:sy n="71" d="100"/>
        </p:scale>
        <p:origin x="-13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60B645-D43A-49B0-B974-1B358860C420}" type="doc">
      <dgm:prSet loTypeId="urn:microsoft.com/office/officeart/2005/8/layout/b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69C5C18-B953-4B01-8F7A-3221E2C87D62}">
      <dgm:prSet phldrT="[Текст]" custT="1"/>
      <dgm:spPr>
        <a:solidFill>
          <a:schemeClr val="bg2"/>
        </a:solidFill>
        <a:ln>
          <a:solidFill>
            <a:srgbClr val="000066"/>
          </a:solidFill>
        </a:ln>
      </dgm:spPr>
      <dgm:t>
        <a:bodyPr/>
        <a:lstStyle/>
        <a:p>
          <a:r>
            <a:rPr lang="ru-RU" sz="2000" b="1" i="0" dirty="0" smtClean="0">
              <a:solidFill>
                <a:srgbClr val="000000"/>
              </a:solidFill>
              <a:latin typeface="Constantia" pitchFamily="18" charset="0"/>
            </a:rPr>
            <a:t>Вопросы-ловушки,</a:t>
          </a:r>
          <a:r>
            <a:rPr lang="ru-RU" sz="2000" b="1" i="0" baseline="0" dirty="0" smtClean="0">
              <a:solidFill>
                <a:srgbClr val="000000"/>
              </a:solidFill>
              <a:latin typeface="Constantia" pitchFamily="18" charset="0"/>
            </a:rPr>
            <a:t> которые расставляют сами же взрослые</a:t>
          </a:r>
          <a:endParaRPr lang="ru-RU" sz="2000" b="1" i="0" dirty="0">
            <a:solidFill>
              <a:srgbClr val="000000"/>
            </a:solidFill>
            <a:latin typeface="Constantia" pitchFamily="18" charset="0"/>
          </a:endParaRPr>
        </a:p>
      </dgm:t>
    </dgm:pt>
    <dgm:pt modelId="{1FE481B3-9CD7-45A1-A9E9-596DD0E5D8DE}" type="parTrans" cxnId="{C930FEA8-FA68-4D15-87E5-16EF2E8629EB}">
      <dgm:prSet/>
      <dgm:spPr/>
      <dgm:t>
        <a:bodyPr/>
        <a:lstStyle/>
        <a:p>
          <a:endParaRPr lang="ru-RU"/>
        </a:p>
      </dgm:t>
    </dgm:pt>
    <dgm:pt modelId="{A7B95D56-88F2-465C-881D-E6D4FF436E48}" type="sibTrans" cxnId="{C930FEA8-FA68-4D15-87E5-16EF2E8629EB}">
      <dgm:prSet/>
      <dgm:spPr>
        <a:solidFill>
          <a:srgbClr val="FF9900"/>
        </a:solidFill>
      </dgm:spPr>
      <dgm:t>
        <a:bodyPr/>
        <a:lstStyle/>
        <a:p>
          <a:endParaRPr lang="ru-RU"/>
        </a:p>
      </dgm:t>
    </dgm:pt>
    <dgm:pt modelId="{D236383D-9994-4532-9B1A-7760893D7F92}">
      <dgm:prSet phldrT="[Текст]" custT="1"/>
      <dgm:spPr>
        <a:solidFill>
          <a:schemeClr val="bg2"/>
        </a:solidFill>
        <a:ln>
          <a:solidFill>
            <a:srgbClr val="000066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Constantia" pitchFamily="18" charset="0"/>
            </a:rPr>
            <a:t>Страх унижения</a:t>
          </a:r>
          <a:endParaRPr lang="ru-RU" sz="2000" b="1" dirty="0">
            <a:solidFill>
              <a:srgbClr val="000000"/>
            </a:solidFill>
            <a:latin typeface="Constantia" pitchFamily="18" charset="0"/>
          </a:endParaRPr>
        </a:p>
      </dgm:t>
    </dgm:pt>
    <dgm:pt modelId="{45860039-619D-408A-BDB1-68B0CCFE8175}" type="parTrans" cxnId="{EFDC9C27-352A-4608-88D7-17E11D83A1C7}">
      <dgm:prSet/>
      <dgm:spPr/>
      <dgm:t>
        <a:bodyPr/>
        <a:lstStyle/>
        <a:p>
          <a:endParaRPr lang="ru-RU"/>
        </a:p>
      </dgm:t>
    </dgm:pt>
    <dgm:pt modelId="{8B3BE5A9-C69F-432D-B354-6AA1E8F97CD2}" type="sibTrans" cxnId="{EFDC9C27-352A-4608-88D7-17E11D83A1C7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593B7440-D6EC-4E30-9914-88E74CCA4FC3}">
      <dgm:prSet phldrT="[Текст]" custT="1"/>
      <dgm:spPr>
        <a:solidFill>
          <a:schemeClr val="bg2"/>
        </a:solidFill>
        <a:ln>
          <a:solidFill>
            <a:srgbClr val="000066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Constantia" pitchFamily="18" charset="0"/>
            </a:rPr>
            <a:t>  Заниженная самооценка</a:t>
          </a:r>
          <a:endParaRPr lang="ru-RU" sz="2000" b="1" dirty="0">
            <a:solidFill>
              <a:srgbClr val="000000"/>
            </a:solidFill>
            <a:latin typeface="Constantia" pitchFamily="18" charset="0"/>
          </a:endParaRPr>
        </a:p>
      </dgm:t>
    </dgm:pt>
    <dgm:pt modelId="{218AE785-C480-4EFE-9F7D-F36AB6DBE87B}" type="parTrans" cxnId="{9ECD1065-CE8B-479C-B033-0A4C7ECD78BE}">
      <dgm:prSet/>
      <dgm:spPr/>
      <dgm:t>
        <a:bodyPr/>
        <a:lstStyle/>
        <a:p>
          <a:endParaRPr lang="ru-RU"/>
        </a:p>
      </dgm:t>
    </dgm:pt>
    <dgm:pt modelId="{343A0496-8B5D-4B0B-B1CD-D60261A290BC}" type="sibTrans" cxnId="{9ECD1065-CE8B-479C-B033-0A4C7ECD78BE}">
      <dgm:prSet/>
      <dgm:spPr>
        <a:solidFill>
          <a:srgbClr val="FF00FF"/>
        </a:solidFill>
      </dgm:spPr>
      <dgm:t>
        <a:bodyPr/>
        <a:lstStyle/>
        <a:p>
          <a:endParaRPr lang="ru-RU"/>
        </a:p>
      </dgm:t>
    </dgm:pt>
    <dgm:pt modelId="{72CEDEC5-0318-42DA-9549-AE6FF3D5EE26}">
      <dgm:prSet phldrT="[Текст]" custT="1"/>
      <dgm:spPr>
        <a:solidFill>
          <a:schemeClr val="bg2"/>
        </a:solidFill>
        <a:ln>
          <a:solidFill>
            <a:srgbClr val="000066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onstantia" pitchFamily="18" charset="0"/>
            </a:rPr>
            <a:t>Ложь из мести</a:t>
          </a:r>
          <a:endParaRPr lang="ru-RU" sz="2000" b="1" dirty="0">
            <a:solidFill>
              <a:schemeClr val="tx1"/>
            </a:solidFill>
            <a:latin typeface="Constantia" pitchFamily="18" charset="0"/>
          </a:endParaRPr>
        </a:p>
      </dgm:t>
    </dgm:pt>
    <dgm:pt modelId="{5852515A-F2AC-491C-8C81-636F3F84F6C1}" type="parTrans" cxnId="{661E8274-3E19-4A9C-81AF-52292B53167B}">
      <dgm:prSet/>
      <dgm:spPr/>
      <dgm:t>
        <a:bodyPr/>
        <a:lstStyle/>
        <a:p>
          <a:endParaRPr lang="ru-RU"/>
        </a:p>
      </dgm:t>
    </dgm:pt>
    <dgm:pt modelId="{3232949A-FB16-4B38-B9E7-CFD9C59AE4A3}" type="sibTrans" cxnId="{661E8274-3E19-4A9C-81AF-52292B53167B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6C4AD7AD-A6A2-4255-B725-5E0F4C3BCD5A}">
      <dgm:prSet phldrT="[Текст]" custT="1"/>
      <dgm:spPr>
        <a:solidFill>
          <a:schemeClr val="bg2"/>
        </a:solidFill>
        <a:ln>
          <a:solidFill>
            <a:srgbClr val="000066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Constantia" pitchFamily="18" charset="0"/>
            </a:rPr>
            <a:t>Стремление добыть нечто, чего иначе не получишь</a:t>
          </a:r>
          <a:endParaRPr lang="ru-RU" sz="2000" b="1" dirty="0">
            <a:solidFill>
              <a:srgbClr val="000000"/>
            </a:solidFill>
            <a:latin typeface="Constantia" pitchFamily="18" charset="0"/>
          </a:endParaRPr>
        </a:p>
      </dgm:t>
    </dgm:pt>
    <dgm:pt modelId="{F60DCCD9-58FB-4D6E-A076-F84C641D873C}" type="parTrans" cxnId="{3054D792-1C45-407B-991F-97322066BF7C}">
      <dgm:prSet/>
      <dgm:spPr/>
      <dgm:t>
        <a:bodyPr/>
        <a:lstStyle/>
        <a:p>
          <a:endParaRPr lang="ru-RU"/>
        </a:p>
      </dgm:t>
    </dgm:pt>
    <dgm:pt modelId="{BC99EE20-FBBC-4C50-AC47-5E8983890BDF}" type="sibTrans" cxnId="{3054D792-1C45-407B-991F-97322066BF7C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C9552723-1050-417D-B4E3-DB3D1E3F1C4A}">
      <dgm:prSet phldrT="[Текст]" custT="1"/>
      <dgm:spPr>
        <a:solidFill>
          <a:schemeClr val="bg2"/>
        </a:solidFill>
        <a:ln>
          <a:solidFill>
            <a:srgbClr val="000066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solidFill>
              <a:srgbClr val="000000"/>
            </a:solidFill>
            <a:latin typeface="Constantia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000000"/>
              </a:solidFill>
              <a:latin typeface="Constantia" pitchFamily="18" charset="0"/>
            </a:rPr>
            <a:t>Постоянные «нельзя», завышенные требования, боязнь наказаний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0" dirty="0">
            <a:solidFill>
              <a:srgbClr val="000000"/>
            </a:solidFill>
            <a:latin typeface="Constantia" pitchFamily="18" charset="0"/>
          </a:endParaRPr>
        </a:p>
      </dgm:t>
    </dgm:pt>
    <dgm:pt modelId="{9A30DF79-EA01-4485-A9E5-FBBDBA4F22E2}" type="parTrans" cxnId="{097B50EE-E550-4F46-8C23-47F2528592AD}">
      <dgm:prSet/>
      <dgm:spPr/>
      <dgm:t>
        <a:bodyPr/>
        <a:lstStyle/>
        <a:p>
          <a:endParaRPr lang="ru-RU"/>
        </a:p>
      </dgm:t>
    </dgm:pt>
    <dgm:pt modelId="{00A71618-7850-4752-8C3A-00C6CF9086AC}" type="sibTrans" cxnId="{097B50EE-E550-4F46-8C23-47F2528592AD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D879D30B-C7CA-435E-82AA-6BCFBAA633B4}">
      <dgm:prSet phldrT="[Текст]" custT="1"/>
      <dgm:spPr>
        <a:solidFill>
          <a:schemeClr val="bg2"/>
        </a:solidFill>
        <a:ln>
          <a:solidFill>
            <a:srgbClr val="000066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i="0" dirty="0" smtClean="0">
            <a:solidFill>
              <a:srgbClr val="000000"/>
            </a:solidFill>
            <a:latin typeface="Constantia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0" dirty="0" smtClean="0">
              <a:solidFill>
                <a:srgbClr val="000000"/>
              </a:solidFill>
              <a:latin typeface="Constantia" pitchFamily="18" charset="0"/>
            </a:rPr>
            <a:t>Ложь – манипуляция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0" dirty="0" smtClean="0">
              <a:solidFill>
                <a:srgbClr val="000000"/>
              </a:solidFill>
              <a:latin typeface="Constantia" pitchFamily="18" charset="0"/>
            </a:rPr>
            <a:t>(для самоутверждения)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rgbClr val="000000"/>
            </a:solidFill>
            <a:latin typeface="Constantia" pitchFamily="18" charset="0"/>
          </a:endParaRPr>
        </a:p>
      </dgm:t>
    </dgm:pt>
    <dgm:pt modelId="{9614D294-82A8-4D90-A85B-0325A61B457D}" type="sibTrans" cxnId="{D57E233A-A8B7-4893-80B0-0E2DCCE53F63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C46B48EE-E232-40D8-8322-97D3C69FE418}" type="parTrans" cxnId="{D57E233A-A8B7-4893-80B0-0E2DCCE53F63}">
      <dgm:prSet/>
      <dgm:spPr/>
      <dgm:t>
        <a:bodyPr/>
        <a:lstStyle/>
        <a:p>
          <a:endParaRPr lang="ru-RU"/>
        </a:p>
      </dgm:t>
    </dgm:pt>
    <dgm:pt modelId="{35B009CE-9E99-4074-9AB8-EBA2C042D847}" type="pres">
      <dgm:prSet presAssocID="{E460B645-D43A-49B0-B974-1B358860C42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A20F10F-4698-4449-BE1E-EC714948B03F}" type="pres">
      <dgm:prSet presAssocID="{369C5C18-B953-4B01-8F7A-3221E2C87D62}" presName="compNode" presStyleCnt="0"/>
      <dgm:spPr/>
    </dgm:pt>
    <dgm:pt modelId="{F82DEBC7-3250-497E-88B9-CC06A2D8BC48}" type="pres">
      <dgm:prSet presAssocID="{369C5C18-B953-4B01-8F7A-3221E2C87D62}" presName="dummyConnPt" presStyleCnt="0"/>
      <dgm:spPr/>
    </dgm:pt>
    <dgm:pt modelId="{DA49A1E2-AEA8-4390-9098-CED255B9E01E}" type="pres">
      <dgm:prSet presAssocID="{369C5C18-B953-4B01-8F7A-3221E2C87D62}" presName="node" presStyleLbl="node1" presStyleIdx="0" presStyleCnt="7" custScaleX="159076" custScaleY="190732" custLinFactNeighborX="4652" custLinFactNeighborY="-9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2A79D-A8CE-4060-8D2A-1C5BF6160855}" type="pres">
      <dgm:prSet presAssocID="{A7B95D56-88F2-465C-881D-E6D4FF436E48}" presName="sibTrans" presStyleLbl="bgSibTrans2D1" presStyleIdx="0" presStyleCnt="6"/>
      <dgm:spPr/>
      <dgm:t>
        <a:bodyPr/>
        <a:lstStyle/>
        <a:p>
          <a:endParaRPr lang="ru-RU"/>
        </a:p>
      </dgm:t>
    </dgm:pt>
    <dgm:pt modelId="{B263CA1D-88B8-4D90-BC1D-8835F9B4D8C9}" type="pres">
      <dgm:prSet presAssocID="{D236383D-9994-4532-9B1A-7760893D7F92}" presName="compNode" presStyleCnt="0"/>
      <dgm:spPr/>
    </dgm:pt>
    <dgm:pt modelId="{5CC22EC2-0DF6-469E-AEAA-C6C5F3D49099}" type="pres">
      <dgm:prSet presAssocID="{D236383D-9994-4532-9B1A-7760893D7F92}" presName="dummyConnPt" presStyleCnt="0"/>
      <dgm:spPr/>
    </dgm:pt>
    <dgm:pt modelId="{C9CF9C09-9CDA-4CF5-B4DD-CD56A6272529}" type="pres">
      <dgm:prSet presAssocID="{D236383D-9994-4532-9B1A-7760893D7F92}" presName="node" presStyleLbl="node1" presStyleIdx="1" presStyleCnt="7" custScaleX="157143" custScaleY="128441" custLinFactNeighborX="5748" custLinFactNeighborY="-6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B191F-C78F-44B9-986F-5EDDE17DE9CC}" type="pres">
      <dgm:prSet presAssocID="{8B3BE5A9-C69F-432D-B354-6AA1E8F97CD2}" presName="sibTrans" presStyleLbl="bgSibTrans2D1" presStyleIdx="1" presStyleCnt="6"/>
      <dgm:spPr/>
      <dgm:t>
        <a:bodyPr/>
        <a:lstStyle/>
        <a:p>
          <a:endParaRPr lang="ru-RU"/>
        </a:p>
      </dgm:t>
    </dgm:pt>
    <dgm:pt modelId="{5D10D37F-1872-4914-A039-92E3AEEE0ACF}" type="pres">
      <dgm:prSet presAssocID="{593B7440-D6EC-4E30-9914-88E74CCA4FC3}" presName="compNode" presStyleCnt="0"/>
      <dgm:spPr/>
    </dgm:pt>
    <dgm:pt modelId="{42E4C89E-94E6-4BEB-AB74-B3E4F959B2ED}" type="pres">
      <dgm:prSet presAssocID="{593B7440-D6EC-4E30-9914-88E74CCA4FC3}" presName="dummyConnPt" presStyleCnt="0"/>
      <dgm:spPr/>
    </dgm:pt>
    <dgm:pt modelId="{AE0ACE31-419B-4381-A624-D634D8C4BA1F}" type="pres">
      <dgm:prSet presAssocID="{593B7440-D6EC-4E30-9914-88E74CCA4FC3}" presName="node" presStyleLbl="node1" presStyleIdx="2" presStyleCnt="7" custScaleX="157143" custScaleY="118003" custLinFactNeighborX="5748" custLinFactNeighborY="-11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D845A-A7F3-4036-92CB-7116CF222614}" type="pres">
      <dgm:prSet presAssocID="{343A0496-8B5D-4B0B-B1CD-D60261A290BC}" presName="sibTrans" presStyleLbl="bgSibTrans2D1" presStyleIdx="2" presStyleCnt="6" custAng="9972" custLinFactY="20301" custLinFactNeighborX="3070" custLinFactNeighborY="100000"/>
      <dgm:spPr/>
      <dgm:t>
        <a:bodyPr/>
        <a:lstStyle/>
        <a:p>
          <a:endParaRPr lang="ru-RU"/>
        </a:p>
      </dgm:t>
    </dgm:pt>
    <dgm:pt modelId="{E53C7394-74E5-47EA-A68E-7533403AEA12}" type="pres">
      <dgm:prSet presAssocID="{72CEDEC5-0318-42DA-9549-AE6FF3D5EE26}" presName="compNode" presStyleCnt="0"/>
      <dgm:spPr/>
    </dgm:pt>
    <dgm:pt modelId="{43531491-D5CC-4196-A5C1-92D5B3BC3013}" type="pres">
      <dgm:prSet presAssocID="{72CEDEC5-0318-42DA-9549-AE6FF3D5EE26}" presName="dummyConnPt" presStyleCnt="0"/>
      <dgm:spPr/>
    </dgm:pt>
    <dgm:pt modelId="{EEC958FA-F1BB-4394-BF88-17FFAC2B4E24}" type="pres">
      <dgm:prSet presAssocID="{72CEDEC5-0318-42DA-9549-AE6FF3D5EE26}" presName="node" presStyleLbl="node1" presStyleIdx="3" presStyleCnt="7" custScaleX="171164" custScaleY="119904" custLinFactNeighborX="4206" custLinFactNeighborY="-11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E209B-759A-40A2-9542-F6F25978920A}" type="pres">
      <dgm:prSet presAssocID="{3232949A-FB16-4B38-B9E7-CFD9C59AE4A3}" presName="sibTrans" presStyleLbl="bgSibTrans2D1" presStyleIdx="3" presStyleCnt="6" custAng="116426"/>
      <dgm:spPr/>
      <dgm:t>
        <a:bodyPr/>
        <a:lstStyle/>
        <a:p>
          <a:endParaRPr lang="ru-RU"/>
        </a:p>
      </dgm:t>
    </dgm:pt>
    <dgm:pt modelId="{FA457932-23D7-43F1-A6E4-08911A96E72F}" type="pres">
      <dgm:prSet presAssocID="{D879D30B-C7CA-435E-82AA-6BCFBAA633B4}" presName="compNode" presStyleCnt="0"/>
      <dgm:spPr/>
    </dgm:pt>
    <dgm:pt modelId="{49827847-BB9F-4700-A5F6-617DE50DFCE7}" type="pres">
      <dgm:prSet presAssocID="{D879D30B-C7CA-435E-82AA-6BCFBAA633B4}" presName="dummyConnPt" presStyleCnt="0"/>
      <dgm:spPr/>
    </dgm:pt>
    <dgm:pt modelId="{D8E28B0B-3AF9-4254-AA31-2FA2A38111B2}" type="pres">
      <dgm:prSet presAssocID="{D879D30B-C7CA-435E-82AA-6BCFBAA633B4}" presName="node" presStyleLbl="node1" presStyleIdx="4" presStyleCnt="7" custScaleX="174263" custScaleY="131299" custLinFactNeighborX="1245" custLinFactNeighborY="-7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ACCF4-9D89-44D2-B89F-31314434334B}" type="pres">
      <dgm:prSet presAssocID="{9614D294-82A8-4D90-A85B-0325A61B457D}" presName="sibTrans" presStyleLbl="bgSibTrans2D1" presStyleIdx="4" presStyleCnt="6"/>
      <dgm:spPr/>
      <dgm:t>
        <a:bodyPr/>
        <a:lstStyle/>
        <a:p>
          <a:endParaRPr lang="ru-RU"/>
        </a:p>
      </dgm:t>
    </dgm:pt>
    <dgm:pt modelId="{16EFD89C-3E3B-49D2-A005-2D7E5CA87C57}" type="pres">
      <dgm:prSet presAssocID="{6C4AD7AD-A6A2-4255-B725-5E0F4C3BCD5A}" presName="compNode" presStyleCnt="0"/>
      <dgm:spPr/>
    </dgm:pt>
    <dgm:pt modelId="{778C26A0-52EF-42B7-B417-EB9CA3EF312F}" type="pres">
      <dgm:prSet presAssocID="{6C4AD7AD-A6A2-4255-B725-5E0F4C3BCD5A}" presName="dummyConnPt" presStyleCnt="0"/>
      <dgm:spPr/>
    </dgm:pt>
    <dgm:pt modelId="{8E847985-73C1-4D96-A0C4-0116814D2D18}" type="pres">
      <dgm:prSet presAssocID="{6C4AD7AD-A6A2-4255-B725-5E0F4C3BCD5A}" presName="node" presStyleLbl="node1" presStyleIdx="5" presStyleCnt="7" custScaleX="174449" custScaleY="179075" custLinFactY="-9702" custLinFactNeighborX="-7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F7B18-9EE6-435A-A513-C90736178C76}" type="pres">
      <dgm:prSet presAssocID="{BC99EE20-FBBC-4C50-AC47-5E8983890BDF}" presName="sibTrans" presStyleLbl="bgSibTrans2D1" presStyleIdx="5" presStyleCnt="6" custAng="21557731" custLinFactNeighborX="-1962" custLinFactNeighborY="62265"/>
      <dgm:spPr/>
      <dgm:t>
        <a:bodyPr/>
        <a:lstStyle/>
        <a:p>
          <a:endParaRPr lang="ru-RU"/>
        </a:p>
      </dgm:t>
    </dgm:pt>
    <dgm:pt modelId="{36D6EB9B-789D-4C25-9B01-75D70ABF6C80}" type="pres">
      <dgm:prSet presAssocID="{C9552723-1050-417D-B4E3-DB3D1E3F1C4A}" presName="compNode" presStyleCnt="0"/>
      <dgm:spPr/>
    </dgm:pt>
    <dgm:pt modelId="{69C0ED91-71A4-4E6D-A976-61714F0853A3}" type="pres">
      <dgm:prSet presAssocID="{C9552723-1050-417D-B4E3-DB3D1E3F1C4A}" presName="dummyConnPt" presStyleCnt="0"/>
      <dgm:spPr/>
    </dgm:pt>
    <dgm:pt modelId="{17C5985A-ECC8-46AD-BB6F-E1ECD69AB476}" type="pres">
      <dgm:prSet presAssocID="{C9552723-1050-417D-B4E3-DB3D1E3F1C4A}" presName="node" presStyleLbl="node1" presStyleIdx="6" presStyleCnt="7" custScaleX="172311" custScaleY="181430" custLinFactNeighborX="-8054" custLinFactNeighborY="-11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6D6765-7811-4A6A-BE1E-01AF4D4ED458}" type="presOf" srcId="{D236383D-9994-4532-9B1A-7760893D7F92}" destId="{C9CF9C09-9CDA-4CF5-B4DD-CD56A6272529}" srcOrd="0" destOrd="0" presId="urn:microsoft.com/office/officeart/2005/8/layout/bProcess4"/>
    <dgm:cxn modelId="{6D2FFE65-563A-49D4-86E6-D3ED1696659C}" type="presOf" srcId="{9614D294-82A8-4D90-A85B-0325A61B457D}" destId="{B07ACCF4-9D89-44D2-B89F-31314434334B}" srcOrd="0" destOrd="0" presId="urn:microsoft.com/office/officeart/2005/8/layout/bProcess4"/>
    <dgm:cxn modelId="{45446A87-BF84-4793-A796-8391790D65B8}" type="presOf" srcId="{369C5C18-B953-4B01-8F7A-3221E2C87D62}" destId="{DA49A1E2-AEA8-4390-9098-CED255B9E01E}" srcOrd="0" destOrd="0" presId="urn:microsoft.com/office/officeart/2005/8/layout/bProcess4"/>
    <dgm:cxn modelId="{69CC93B3-4D7B-4B84-A6BF-ECB9199E5718}" type="presOf" srcId="{A7B95D56-88F2-465C-881D-E6D4FF436E48}" destId="{90D2A79D-A8CE-4060-8D2A-1C5BF6160855}" srcOrd="0" destOrd="0" presId="urn:microsoft.com/office/officeart/2005/8/layout/bProcess4"/>
    <dgm:cxn modelId="{480B4D36-904D-485D-A821-A7FEB1E9C7EE}" type="presOf" srcId="{E460B645-D43A-49B0-B974-1B358860C420}" destId="{35B009CE-9E99-4074-9AB8-EBA2C042D847}" srcOrd="0" destOrd="0" presId="urn:microsoft.com/office/officeart/2005/8/layout/bProcess4"/>
    <dgm:cxn modelId="{3054D792-1C45-407B-991F-97322066BF7C}" srcId="{E460B645-D43A-49B0-B974-1B358860C420}" destId="{6C4AD7AD-A6A2-4255-B725-5E0F4C3BCD5A}" srcOrd="5" destOrd="0" parTransId="{F60DCCD9-58FB-4D6E-A076-F84C641D873C}" sibTransId="{BC99EE20-FBBC-4C50-AC47-5E8983890BDF}"/>
    <dgm:cxn modelId="{BB476C1C-CD44-4B58-9F8E-8ABDED12DF5F}" type="presOf" srcId="{343A0496-8B5D-4B0B-B1CD-D60261A290BC}" destId="{180D845A-A7F3-4036-92CB-7116CF222614}" srcOrd="0" destOrd="0" presId="urn:microsoft.com/office/officeart/2005/8/layout/bProcess4"/>
    <dgm:cxn modelId="{097B50EE-E550-4F46-8C23-47F2528592AD}" srcId="{E460B645-D43A-49B0-B974-1B358860C420}" destId="{C9552723-1050-417D-B4E3-DB3D1E3F1C4A}" srcOrd="6" destOrd="0" parTransId="{9A30DF79-EA01-4485-A9E5-FBBDBA4F22E2}" sibTransId="{00A71618-7850-4752-8C3A-00C6CF9086AC}"/>
    <dgm:cxn modelId="{D57E233A-A8B7-4893-80B0-0E2DCCE53F63}" srcId="{E460B645-D43A-49B0-B974-1B358860C420}" destId="{D879D30B-C7CA-435E-82AA-6BCFBAA633B4}" srcOrd="4" destOrd="0" parTransId="{C46B48EE-E232-40D8-8322-97D3C69FE418}" sibTransId="{9614D294-82A8-4D90-A85B-0325A61B457D}"/>
    <dgm:cxn modelId="{2EDBC2A1-01FD-42A2-AD20-A08A62FDEB08}" type="presOf" srcId="{D879D30B-C7CA-435E-82AA-6BCFBAA633B4}" destId="{D8E28B0B-3AF9-4254-AA31-2FA2A38111B2}" srcOrd="0" destOrd="0" presId="urn:microsoft.com/office/officeart/2005/8/layout/bProcess4"/>
    <dgm:cxn modelId="{8848BA9F-DBA5-4932-A7AF-5E41B97026D2}" type="presOf" srcId="{593B7440-D6EC-4E30-9914-88E74CCA4FC3}" destId="{AE0ACE31-419B-4381-A624-D634D8C4BA1F}" srcOrd="0" destOrd="0" presId="urn:microsoft.com/office/officeart/2005/8/layout/bProcess4"/>
    <dgm:cxn modelId="{C930FEA8-FA68-4D15-87E5-16EF2E8629EB}" srcId="{E460B645-D43A-49B0-B974-1B358860C420}" destId="{369C5C18-B953-4B01-8F7A-3221E2C87D62}" srcOrd="0" destOrd="0" parTransId="{1FE481B3-9CD7-45A1-A9E9-596DD0E5D8DE}" sibTransId="{A7B95D56-88F2-465C-881D-E6D4FF436E48}"/>
    <dgm:cxn modelId="{041F0DD9-B27C-4516-B93C-86BD0F9CF385}" type="presOf" srcId="{72CEDEC5-0318-42DA-9549-AE6FF3D5EE26}" destId="{EEC958FA-F1BB-4394-BF88-17FFAC2B4E24}" srcOrd="0" destOrd="0" presId="urn:microsoft.com/office/officeart/2005/8/layout/bProcess4"/>
    <dgm:cxn modelId="{9D4A4FED-6FDE-4DEE-A04B-840305377D66}" type="presOf" srcId="{3232949A-FB16-4B38-B9E7-CFD9C59AE4A3}" destId="{555E209B-759A-40A2-9542-F6F25978920A}" srcOrd="0" destOrd="0" presId="urn:microsoft.com/office/officeart/2005/8/layout/bProcess4"/>
    <dgm:cxn modelId="{9ECD1065-CE8B-479C-B033-0A4C7ECD78BE}" srcId="{E460B645-D43A-49B0-B974-1B358860C420}" destId="{593B7440-D6EC-4E30-9914-88E74CCA4FC3}" srcOrd="2" destOrd="0" parTransId="{218AE785-C480-4EFE-9F7D-F36AB6DBE87B}" sibTransId="{343A0496-8B5D-4B0B-B1CD-D60261A290BC}"/>
    <dgm:cxn modelId="{13E4C747-B266-425B-B3CA-C97EF4501F29}" type="presOf" srcId="{BC99EE20-FBBC-4C50-AC47-5E8983890BDF}" destId="{048F7B18-9EE6-435A-A513-C90736178C76}" srcOrd="0" destOrd="0" presId="urn:microsoft.com/office/officeart/2005/8/layout/bProcess4"/>
    <dgm:cxn modelId="{A3249EC9-145E-421E-85A1-7237D900E03E}" type="presOf" srcId="{C9552723-1050-417D-B4E3-DB3D1E3F1C4A}" destId="{17C5985A-ECC8-46AD-BB6F-E1ECD69AB476}" srcOrd="0" destOrd="0" presId="urn:microsoft.com/office/officeart/2005/8/layout/bProcess4"/>
    <dgm:cxn modelId="{D1AB5C4C-55EB-4D80-8781-FFA1699101C0}" type="presOf" srcId="{6C4AD7AD-A6A2-4255-B725-5E0F4C3BCD5A}" destId="{8E847985-73C1-4D96-A0C4-0116814D2D18}" srcOrd="0" destOrd="0" presId="urn:microsoft.com/office/officeart/2005/8/layout/bProcess4"/>
    <dgm:cxn modelId="{EFDC9C27-352A-4608-88D7-17E11D83A1C7}" srcId="{E460B645-D43A-49B0-B974-1B358860C420}" destId="{D236383D-9994-4532-9B1A-7760893D7F92}" srcOrd="1" destOrd="0" parTransId="{45860039-619D-408A-BDB1-68B0CCFE8175}" sibTransId="{8B3BE5A9-C69F-432D-B354-6AA1E8F97CD2}"/>
    <dgm:cxn modelId="{661E8274-3E19-4A9C-81AF-52292B53167B}" srcId="{E460B645-D43A-49B0-B974-1B358860C420}" destId="{72CEDEC5-0318-42DA-9549-AE6FF3D5EE26}" srcOrd="3" destOrd="0" parTransId="{5852515A-F2AC-491C-8C81-636F3F84F6C1}" sibTransId="{3232949A-FB16-4B38-B9E7-CFD9C59AE4A3}"/>
    <dgm:cxn modelId="{00768C1C-8372-463E-AA5C-AB2E1C33406F}" type="presOf" srcId="{8B3BE5A9-C69F-432D-B354-6AA1E8F97CD2}" destId="{49AB191F-C78F-44B9-986F-5EDDE17DE9CC}" srcOrd="0" destOrd="0" presId="urn:microsoft.com/office/officeart/2005/8/layout/bProcess4"/>
    <dgm:cxn modelId="{13A2CFD8-95BF-475F-9E47-1A127CE9B523}" type="presParOf" srcId="{35B009CE-9E99-4074-9AB8-EBA2C042D847}" destId="{2A20F10F-4698-4449-BE1E-EC714948B03F}" srcOrd="0" destOrd="0" presId="urn:microsoft.com/office/officeart/2005/8/layout/bProcess4"/>
    <dgm:cxn modelId="{5BD4B50D-9D2B-4DE1-A2FA-342F0BE790B9}" type="presParOf" srcId="{2A20F10F-4698-4449-BE1E-EC714948B03F}" destId="{F82DEBC7-3250-497E-88B9-CC06A2D8BC48}" srcOrd="0" destOrd="0" presId="urn:microsoft.com/office/officeart/2005/8/layout/bProcess4"/>
    <dgm:cxn modelId="{9CC5852A-7218-47DD-B3B3-65E92288FD4F}" type="presParOf" srcId="{2A20F10F-4698-4449-BE1E-EC714948B03F}" destId="{DA49A1E2-AEA8-4390-9098-CED255B9E01E}" srcOrd="1" destOrd="0" presId="urn:microsoft.com/office/officeart/2005/8/layout/bProcess4"/>
    <dgm:cxn modelId="{66AAF0D1-63E5-44FE-86CC-16784277F404}" type="presParOf" srcId="{35B009CE-9E99-4074-9AB8-EBA2C042D847}" destId="{90D2A79D-A8CE-4060-8D2A-1C5BF6160855}" srcOrd="1" destOrd="0" presId="urn:microsoft.com/office/officeart/2005/8/layout/bProcess4"/>
    <dgm:cxn modelId="{51C4DEB1-747F-468E-A7F5-03006447D0FB}" type="presParOf" srcId="{35B009CE-9E99-4074-9AB8-EBA2C042D847}" destId="{B263CA1D-88B8-4D90-BC1D-8835F9B4D8C9}" srcOrd="2" destOrd="0" presId="urn:microsoft.com/office/officeart/2005/8/layout/bProcess4"/>
    <dgm:cxn modelId="{EBC4A027-4A19-4564-A755-FEDCD7EDCE97}" type="presParOf" srcId="{B263CA1D-88B8-4D90-BC1D-8835F9B4D8C9}" destId="{5CC22EC2-0DF6-469E-AEAA-C6C5F3D49099}" srcOrd="0" destOrd="0" presId="urn:microsoft.com/office/officeart/2005/8/layout/bProcess4"/>
    <dgm:cxn modelId="{CC531648-7520-458B-96C4-45215F6B04F9}" type="presParOf" srcId="{B263CA1D-88B8-4D90-BC1D-8835F9B4D8C9}" destId="{C9CF9C09-9CDA-4CF5-B4DD-CD56A6272529}" srcOrd="1" destOrd="0" presId="urn:microsoft.com/office/officeart/2005/8/layout/bProcess4"/>
    <dgm:cxn modelId="{40B790B0-96CA-4778-9439-AAC0C14964E6}" type="presParOf" srcId="{35B009CE-9E99-4074-9AB8-EBA2C042D847}" destId="{49AB191F-C78F-44B9-986F-5EDDE17DE9CC}" srcOrd="3" destOrd="0" presId="urn:microsoft.com/office/officeart/2005/8/layout/bProcess4"/>
    <dgm:cxn modelId="{13D5C494-7B42-4C8D-A0D4-542324A8657F}" type="presParOf" srcId="{35B009CE-9E99-4074-9AB8-EBA2C042D847}" destId="{5D10D37F-1872-4914-A039-92E3AEEE0ACF}" srcOrd="4" destOrd="0" presId="urn:microsoft.com/office/officeart/2005/8/layout/bProcess4"/>
    <dgm:cxn modelId="{D757521E-464A-426A-B174-1CB5EF48B5EA}" type="presParOf" srcId="{5D10D37F-1872-4914-A039-92E3AEEE0ACF}" destId="{42E4C89E-94E6-4BEB-AB74-B3E4F959B2ED}" srcOrd="0" destOrd="0" presId="urn:microsoft.com/office/officeart/2005/8/layout/bProcess4"/>
    <dgm:cxn modelId="{EE5CC1EC-2495-4D53-B2E0-5F4788A91F97}" type="presParOf" srcId="{5D10D37F-1872-4914-A039-92E3AEEE0ACF}" destId="{AE0ACE31-419B-4381-A624-D634D8C4BA1F}" srcOrd="1" destOrd="0" presId="urn:microsoft.com/office/officeart/2005/8/layout/bProcess4"/>
    <dgm:cxn modelId="{757A38CD-1730-4E02-817B-6442C1BD50FB}" type="presParOf" srcId="{35B009CE-9E99-4074-9AB8-EBA2C042D847}" destId="{180D845A-A7F3-4036-92CB-7116CF222614}" srcOrd="5" destOrd="0" presId="urn:microsoft.com/office/officeart/2005/8/layout/bProcess4"/>
    <dgm:cxn modelId="{1848F31B-4343-44BA-8646-BE1E69D5C68C}" type="presParOf" srcId="{35B009CE-9E99-4074-9AB8-EBA2C042D847}" destId="{E53C7394-74E5-47EA-A68E-7533403AEA12}" srcOrd="6" destOrd="0" presId="urn:microsoft.com/office/officeart/2005/8/layout/bProcess4"/>
    <dgm:cxn modelId="{441EB749-0E37-4F73-8FB8-15FCE5CD24E1}" type="presParOf" srcId="{E53C7394-74E5-47EA-A68E-7533403AEA12}" destId="{43531491-D5CC-4196-A5C1-92D5B3BC3013}" srcOrd="0" destOrd="0" presId="urn:microsoft.com/office/officeart/2005/8/layout/bProcess4"/>
    <dgm:cxn modelId="{A3DA41A1-358F-4505-B0F2-8933D88903D9}" type="presParOf" srcId="{E53C7394-74E5-47EA-A68E-7533403AEA12}" destId="{EEC958FA-F1BB-4394-BF88-17FFAC2B4E24}" srcOrd="1" destOrd="0" presId="urn:microsoft.com/office/officeart/2005/8/layout/bProcess4"/>
    <dgm:cxn modelId="{9327F5A2-1AEE-48E5-BED3-43E59DF9C841}" type="presParOf" srcId="{35B009CE-9E99-4074-9AB8-EBA2C042D847}" destId="{555E209B-759A-40A2-9542-F6F25978920A}" srcOrd="7" destOrd="0" presId="urn:microsoft.com/office/officeart/2005/8/layout/bProcess4"/>
    <dgm:cxn modelId="{EC0F3826-32BB-4CB1-A170-CDAB6F2AB668}" type="presParOf" srcId="{35B009CE-9E99-4074-9AB8-EBA2C042D847}" destId="{FA457932-23D7-43F1-A6E4-08911A96E72F}" srcOrd="8" destOrd="0" presId="urn:microsoft.com/office/officeart/2005/8/layout/bProcess4"/>
    <dgm:cxn modelId="{0454A743-4F81-490E-BBED-38B3395D2DCE}" type="presParOf" srcId="{FA457932-23D7-43F1-A6E4-08911A96E72F}" destId="{49827847-BB9F-4700-A5F6-617DE50DFCE7}" srcOrd="0" destOrd="0" presId="urn:microsoft.com/office/officeart/2005/8/layout/bProcess4"/>
    <dgm:cxn modelId="{42E30DCC-01E0-45D1-8FE1-869E0DB3BFAF}" type="presParOf" srcId="{FA457932-23D7-43F1-A6E4-08911A96E72F}" destId="{D8E28B0B-3AF9-4254-AA31-2FA2A38111B2}" srcOrd="1" destOrd="0" presId="urn:microsoft.com/office/officeart/2005/8/layout/bProcess4"/>
    <dgm:cxn modelId="{1CE58317-6A72-4F03-BD31-4B540175736D}" type="presParOf" srcId="{35B009CE-9E99-4074-9AB8-EBA2C042D847}" destId="{B07ACCF4-9D89-44D2-B89F-31314434334B}" srcOrd="9" destOrd="0" presId="urn:microsoft.com/office/officeart/2005/8/layout/bProcess4"/>
    <dgm:cxn modelId="{7B201073-22D0-4358-933E-D17982D0E3B4}" type="presParOf" srcId="{35B009CE-9E99-4074-9AB8-EBA2C042D847}" destId="{16EFD89C-3E3B-49D2-A005-2D7E5CA87C57}" srcOrd="10" destOrd="0" presId="urn:microsoft.com/office/officeart/2005/8/layout/bProcess4"/>
    <dgm:cxn modelId="{46B98C73-73E9-4050-AD6D-471BB7F85458}" type="presParOf" srcId="{16EFD89C-3E3B-49D2-A005-2D7E5CA87C57}" destId="{778C26A0-52EF-42B7-B417-EB9CA3EF312F}" srcOrd="0" destOrd="0" presId="urn:microsoft.com/office/officeart/2005/8/layout/bProcess4"/>
    <dgm:cxn modelId="{81A6DFD7-403F-48A1-93B7-762378C97CA0}" type="presParOf" srcId="{16EFD89C-3E3B-49D2-A005-2D7E5CA87C57}" destId="{8E847985-73C1-4D96-A0C4-0116814D2D18}" srcOrd="1" destOrd="0" presId="urn:microsoft.com/office/officeart/2005/8/layout/bProcess4"/>
    <dgm:cxn modelId="{37FE16A8-DA94-4A5E-96F5-9188355AA807}" type="presParOf" srcId="{35B009CE-9E99-4074-9AB8-EBA2C042D847}" destId="{048F7B18-9EE6-435A-A513-C90736178C76}" srcOrd="11" destOrd="0" presId="urn:microsoft.com/office/officeart/2005/8/layout/bProcess4"/>
    <dgm:cxn modelId="{0D7300C5-0CEC-4118-96C2-E9E4010FA06A}" type="presParOf" srcId="{35B009CE-9E99-4074-9AB8-EBA2C042D847}" destId="{36D6EB9B-789D-4C25-9B01-75D70ABF6C80}" srcOrd="12" destOrd="0" presId="urn:microsoft.com/office/officeart/2005/8/layout/bProcess4"/>
    <dgm:cxn modelId="{02C2873D-5887-48DC-9B5D-1D8EFD9006DB}" type="presParOf" srcId="{36D6EB9B-789D-4C25-9B01-75D70ABF6C80}" destId="{69C0ED91-71A4-4E6D-A976-61714F0853A3}" srcOrd="0" destOrd="0" presId="urn:microsoft.com/office/officeart/2005/8/layout/bProcess4"/>
    <dgm:cxn modelId="{CE08345B-6081-4892-A593-3CD93A488E97}" type="presParOf" srcId="{36D6EB9B-789D-4C25-9B01-75D70ABF6C80}" destId="{17C5985A-ECC8-46AD-BB6F-E1ECD69AB47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60B645-D43A-49B0-B974-1B358860C420}" type="doc">
      <dgm:prSet loTypeId="urn:microsoft.com/office/officeart/2005/8/layout/b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69C5C18-B953-4B01-8F7A-3221E2C87D62}">
      <dgm:prSet phldrT="[Текст]" custT="1"/>
      <dgm:spPr>
        <a:solidFill>
          <a:schemeClr val="bg2"/>
        </a:solidFill>
        <a:ln>
          <a:solidFill>
            <a:srgbClr val="000066"/>
          </a:solidFill>
        </a:ln>
      </dgm:spPr>
      <dgm:t>
        <a:bodyPr/>
        <a:lstStyle/>
        <a:p>
          <a:r>
            <a:rPr lang="ru-RU" sz="2000" b="1" i="0" dirty="0" smtClean="0">
              <a:solidFill>
                <a:srgbClr val="000000"/>
              </a:solidFill>
              <a:latin typeface="Constantia" pitchFamily="18" charset="0"/>
            </a:rPr>
            <a:t>Ложь из стремления избежать наказания</a:t>
          </a:r>
          <a:endParaRPr lang="ru-RU" sz="2000" b="1" i="0" dirty="0">
            <a:solidFill>
              <a:srgbClr val="000000"/>
            </a:solidFill>
            <a:latin typeface="Constantia" pitchFamily="18" charset="0"/>
          </a:endParaRPr>
        </a:p>
      </dgm:t>
    </dgm:pt>
    <dgm:pt modelId="{1FE481B3-9CD7-45A1-A9E9-596DD0E5D8DE}" type="parTrans" cxnId="{C930FEA8-FA68-4D15-87E5-16EF2E8629EB}">
      <dgm:prSet/>
      <dgm:spPr/>
      <dgm:t>
        <a:bodyPr/>
        <a:lstStyle/>
        <a:p>
          <a:endParaRPr lang="ru-RU"/>
        </a:p>
      </dgm:t>
    </dgm:pt>
    <dgm:pt modelId="{A7B95D56-88F2-465C-881D-E6D4FF436E48}" type="sibTrans" cxnId="{C930FEA8-FA68-4D15-87E5-16EF2E8629EB}">
      <dgm:prSet/>
      <dgm:spPr>
        <a:solidFill>
          <a:srgbClr val="FF9900"/>
        </a:solidFill>
      </dgm:spPr>
      <dgm:t>
        <a:bodyPr/>
        <a:lstStyle/>
        <a:p>
          <a:endParaRPr lang="ru-RU"/>
        </a:p>
      </dgm:t>
    </dgm:pt>
    <dgm:pt modelId="{D236383D-9994-4532-9B1A-7760893D7F92}">
      <dgm:prSet phldrT="[Текст]" custT="1"/>
      <dgm:spPr>
        <a:solidFill>
          <a:schemeClr val="bg2"/>
        </a:solidFill>
        <a:ln>
          <a:solidFill>
            <a:srgbClr val="000066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onstantia" pitchFamily="18" charset="0"/>
            </a:rPr>
            <a:t>Ложь-фантазия, ложь-игра </a:t>
          </a:r>
          <a:endParaRPr lang="ru-RU" sz="2000" b="1" dirty="0">
            <a:solidFill>
              <a:srgbClr val="000000"/>
            </a:solidFill>
            <a:latin typeface="Constantia" pitchFamily="18" charset="0"/>
          </a:endParaRPr>
        </a:p>
      </dgm:t>
    </dgm:pt>
    <dgm:pt modelId="{45860039-619D-408A-BDB1-68B0CCFE8175}" type="parTrans" cxnId="{EFDC9C27-352A-4608-88D7-17E11D83A1C7}">
      <dgm:prSet/>
      <dgm:spPr/>
      <dgm:t>
        <a:bodyPr/>
        <a:lstStyle/>
        <a:p>
          <a:endParaRPr lang="ru-RU"/>
        </a:p>
      </dgm:t>
    </dgm:pt>
    <dgm:pt modelId="{8B3BE5A9-C69F-432D-B354-6AA1E8F97CD2}" type="sibTrans" cxnId="{EFDC9C27-352A-4608-88D7-17E11D83A1C7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593B7440-D6EC-4E30-9914-88E74CCA4FC3}">
      <dgm:prSet phldrT="[Текст]" custT="1"/>
      <dgm:spPr>
        <a:solidFill>
          <a:schemeClr val="bg2"/>
        </a:solidFill>
        <a:ln>
          <a:solidFill>
            <a:srgbClr val="000066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Constantia" pitchFamily="18" charset="0"/>
            </a:rPr>
            <a:t>  Подражание взрослым</a:t>
          </a:r>
          <a:endParaRPr lang="ru-RU" sz="2000" b="1" dirty="0">
            <a:solidFill>
              <a:srgbClr val="000000"/>
            </a:solidFill>
            <a:latin typeface="Constantia" pitchFamily="18" charset="0"/>
          </a:endParaRPr>
        </a:p>
      </dgm:t>
    </dgm:pt>
    <dgm:pt modelId="{218AE785-C480-4EFE-9F7D-F36AB6DBE87B}" type="parTrans" cxnId="{9ECD1065-CE8B-479C-B033-0A4C7ECD78BE}">
      <dgm:prSet/>
      <dgm:spPr/>
      <dgm:t>
        <a:bodyPr/>
        <a:lstStyle/>
        <a:p>
          <a:endParaRPr lang="ru-RU"/>
        </a:p>
      </dgm:t>
    </dgm:pt>
    <dgm:pt modelId="{343A0496-8B5D-4B0B-B1CD-D60261A290BC}" type="sibTrans" cxnId="{9ECD1065-CE8B-479C-B033-0A4C7ECD78BE}">
      <dgm:prSet/>
      <dgm:spPr>
        <a:solidFill>
          <a:srgbClr val="FF00FF"/>
        </a:solidFill>
      </dgm:spPr>
      <dgm:t>
        <a:bodyPr/>
        <a:lstStyle/>
        <a:p>
          <a:endParaRPr lang="ru-RU"/>
        </a:p>
      </dgm:t>
    </dgm:pt>
    <dgm:pt modelId="{72CEDEC5-0318-42DA-9549-AE6FF3D5EE26}">
      <dgm:prSet phldrT="[Текст]" custT="1"/>
      <dgm:spPr>
        <a:solidFill>
          <a:schemeClr val="bg2"/>
        </a:solidFill>
        <a:ln>
          <a:solidFill>
            <a:srgbClr val="000066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solidFill>
              <a:srgbClr val="000000"/>
            </a:solidFill>
            <a:latin typeface="Constantia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000000"/>
              </a:solidFill>
              <a:latin typeface="Constantia" pitchFamily="18" charset="0"/>
            </a:rPr>
            <a:t>Излишняя опека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chemeClr val="tx1"/>
            </a:solidFill>
            <a:latin typeface="Constantia" pitchFamily="18" charset="0"/>
          </a:endParaRPr>
        </a:p>
      </dgm:t>
    </dgm:pt>
    <dgm:pt modelId="{5852515A-F2AC-491C-8C81-636F3F84F6C1}" type="parTrans" cxnId="{661E8274-3E19-4A9C-81AF-52292B53167B}">
      <dgm:prSet/>
      <dgm:spPr/>
      <dgm:t>
        <a:bodyPr/>
        <a:lstStyle/>
        <a:p>
          <a:endParaRPr lang="ru-RU"/>
        </a:p>
      </dgm:t>
    </dgm:pt>
    <dgm:pt modelId="{3232949A-FB16-4B38-B9E7-CFD9C59AE4A3}" type="sibTrans" cxnId="{661E8274-3E19-4A9C-81AF-52292B53167B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6C4AD7AD-A6A2-4255-B725-5E0F4C3BCD5A}">
      <dgm:prSet phldrT="[Текст]" custT="1"/>
      <dgm:spPr>
        <a:solidFill>
          <a:schemeClr val="bg2"/>
        </a:solidFill>
        <a:ln>
          <a:solidFill>
            <a:srgbClr val="000066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Constantia" pitchFamily="18" charset="0"/>
            </a:rPr>
            <a:t>«Святая ложь» – ложь во спасение</a:t>
          </a:r>
          <a:endParaRPr lang="ru-RU" sz="2000" b="1" dirty="0">
            <a:solidFill>
              <a:srgbClr val="000000"/>
            </a:solidFill>
            <a:latin typeface="Constantia" pitchFamily="18" charset="0"/>
          </a:endParaRPr>
        </a:p>
      </dgm:t>
    </dgm:pt>
    <dgm:pt modelId="{F60DCCD9-58FB-4D6E-A076-F84C641D873C}" type="parTrans" cxnId="{3054D792-1C45-407B-991F-97322066BF7C}">
      <dgm:prSet/>
      <dgm:spPr/>
      <dgm:t>
        <a:bodyPr/>
        <a:lstStyle/>
        <a:p>
          <a:endParaRPr lang="ru-RU"/>
        </a:p>
      </dgm:t>
    </dgm:pt>
    <dgm:pt modelId="{BC99EE20-FBBC-4C50-AC47-5E8983890BDF}" type="sibTrans" cxnId="{3054D792-1C45-407B-991F-97322066BF7C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C9552723-1050-417D-B4E3-DB3D1E3F1C4A}">
      <dgm:prSet phldrT="[Текст]" custT="1"/>
      <dgm:spPr>
        <a:solidFill>
          <a:schemeClr val="bg2"/>
        </a:solidFill>
        <a:ln>
          <a:solidFill>
            <a:srgbClr val="000066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solidFill>
              <a:srgbClr val="000000"/>
            </a:solidFill>
            <a:latin typeface="Constantia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000000"/>
              </a:solidFill>
              <a:latin typeface="Constantia" pitchFamily="18" charset="0"/>
            </a:rPr>
            <a:t>Ложь для предотвращения вмешательства в личную жизнь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0" dirty="0">
            <a:solidFill>
              <a:srgbClr val="000000"/>
            </a:solidFill>
            <a:latin typeface="Constantia" pitchFamily="18" charset="0"/>
          </a:endParaRPr>
        </a:p>
      </dgm:t>
    </dgm:pt>
    <dgm:pt modelId="{9A30DF79-EA01-4485-A9E5-FBBDBA4F22E2}" type="parTrans" cxnId="{097B50EE-E550-4F46-8C23-47F2528592AD}">
      <dgm:prSet/>
      <dgm:spPr/>
      <dgm:t>
        <a:bodyPr/>
        <a:lstStyle/>
        <a:p>
          <a:endParaRPr lang="ru-RU"/>
        </a:p>
      </dgm:t>
    </dgm:pt>
    <dgm:pt modelId="{00A71618-7850-4752-8C3A-00C6CF9086AC}" type="sibTrans" cxnId="{097B50EE-E550-4F46-8C23-47F2528592AD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D879D30B-C7CA-435E-82AA-6BCFBAA633B4}">
      <dgm:prSet phldrT="[Текст]" custT="1"/>
      <dgm:spPr>
        <a:solidFill>
          <a:schemeClr val="bg2"/>
        </a:solidFill>
        <a:ln>
          <a:solidFill>
            <a:srgbClr val="000066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i="0" dirty="0" smtClean="0">
            <a:solidFill>
              <a:srgbClr val="000000"/>
            </a:solidFill>
            <a:latin typeface="Constantia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0" dirty="0" smtClean="0">
              <a:solidFill>
                <a:srgbClr val="000000"/>
              </a:solidFill>
              <a:latin typeface="Constantia" pitchFamily="18" charset="0"/>
            </a:rPr>
            <a:t>Ревность и соперничество между детьми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rgbClr val="000000"/>
            </a:solidFill>
            <a:latin typeface="Constantia" pitchFamily="18" charset="0"/>
          </a:endParaRPr>
        </a:p>
      </dgm:t>
    </dgm:pt>
    <dgm:pt modelId="{9614D294-82A8-4D90-A85B-0325A61B457D}" type="sibTrans" cxnId="{D57E233A-A8B7-4893-80B0-0E2DCCE53F63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C46B48EE-E232-40D8-8322-97D3C69FE418}" type="parTrans" cxnId="{D57E233A-A8B7-4893-80B0-0E2DCCE53F63}">
      <dgm:prSet/>
      <dgm:spPr/>
      <dgm:t>
        <a:bodyPr/>
        <a:lstStyle/>
        <a:p>
          <a:endParaRPr lang="ru-RU"/>
        </a:p>
      </dgm:t>
    </dgm:pt>
    <dgm:pt modelId="{35B009CE-9E99-4074-9AB8-EBA2C042D847}" type="pres">
      <dgm:prSet presAssocID="{E460B645-D43A-49B0-B974-1B358860C42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A20F10F-4698-4449-BE1E-EC714948B03F}" type="pres">
      <dgm:prSet presAssocID="{369C5C18-B953-4B01-8F7A-3221E2C87D62}" presName="compNode" presStyleCnt="0"/>
      <dgm:spPr/>
    </dgm:pt>
    <dgm:pt modelId="{F82DEBC7-3250-497E-88B9-CC06A2D8BC48}" type="pres">
      <dgm:prSet presAssocID="{369C5C18-B953-4B01-8F7A-3221E2C87D62}" presName="dummyConnPt" presStyleCnt="0"/>
      <dgm:spPr/>
    </dgm:pt>
    <dgm:pt modelId="{DA49A1E2-AEA8-4390-9098-CED255B9E01E}" type="pres">
      <dgm:prSet presAssocID="{369C5C18-B953-4B01-8F7A-3221E2C87D62}" presName="node" presStyleLbl="node1" presStyleIdx="0" presStyleCnt="7" custScaleX="159076" custScaleY="190732" custLinFactNeighborX="5435" custLinFactNeighborY="-7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2A79D-A8CE-4060-8D2A-1C5BF6160855}" type="pres">
      <dgm:prSet presAssocID="{A7B95D56-88F2-465C-881D-E6D4FF436E48}" presName="sibTrans" presStyleLbl="bgSibTrans2D1" presStyleIdx="0" presStyleCnt="6"/>
      <dgm:spPr/>
      <dgm:t>
        <a:bodyPr/>
        <a:lstStyle/>
        <a:p>
          <a:endParaRPr lang="ru-RU"/>
        </a:p>
      </dgm:t>
    </dgm:pt>
    <dgm:pt modelId="{B263CA1D-88B8-4D90-BC1D-8835F9B4D8C9}" type="pres">
      <dgm:prSet presAssocID="{D236383D-9994-4532-9B1A-7760893D7F92}" presName="compNode" presStyleCnt="0"/>
      <dgm:spPr/>
    </dgm:pt>
    <dgm:pt modelId="{5CC22EC2-0DF6-469E-AEAA-C6C5F3D49099}" type="pres">
      <dgm:prSet presAssocID="{D236383D-9994-4532-9B1A-7760893D7F92}" presName="dummyConnPt" presStyleCnt="0"/>
      <dgm:spPr/>
    </dgm:pt>
    <dgm:pt modelId="{C9CF9C09-9CDA-4CF5-B4DD-CD56A6272529}" type="pres">
      <dgm:prSet presAssocID="{D236383D-9994-4532-9B1A-7760893D7F92}" presName="node" presStyleLbl="node1" presStyleIdx="1" presStyleCnt="7" custScaleX="157143" custScaleY="128441" custLinFactNeighborX="5748" custLinFactNeighborY="-6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B191F-C78F-44B9-986F-5EDDE17DE9CC}" type="pres">
      <dgm:prSet presAssocID="{8B3BE5A9-C69F-432D-B354-6AA1E8F97CD2}" presName="sibTrans" presStyleLbl="bgSibTrans2D1" presStyleIdx="1" presStyleCnt="6"/>
      <dgm:spPr/>
      <dgm:t>
        <a:bodyPr/>
        <a:lstStyle/>
        <a:p>
          <a:endParaRPr lang="ru-RU"/>
        </a:p>
      </dgm:t>
    </dgm:pt>
    <dgm:pt modelId="{5D10D37F-1872-4914-A039-92E3AEEE0ACF}" type="pres">
      <dgm:prSet presAssocID="{593B7440-D6EC-4E30-9914-88E74CCA4FC3}" presName="compNode" presStyleCnt="0"/>
      <dgm:spPr/>
    </dgm:pt>
    <dgm:pt modelId="{42E4C89E-94E6-4BEB-AB74-B3E4F959B2ED}" type="pres">
      <dgm:prSet presAssocID="{593B7440-D6EC-4E30-9914-88E74CCA4FC3}" presName="dummyConnPt" presStyleCnt="0"/>
      <dgm:spPr/>
    </dgm:pt>
    <dgm:pt modelId="{AE0ACE31-419B-4381-A624-D634D8C4BA1F}" type="pres">
      <dgm:prSet presAssocID="{593B7440-D6EC-4E30-9914-88E74CCA4FC3}" presName="node" presStyleLbl="node1" presStyleIdx="2" presStyleCnt="7" custScaleX="157143" custScaleY="118003" custLinFactNeighborX="5748" custLinFactNeighborY="-11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D845A-A7F3-4036-92CB-7116CF222614}" type="pres">
      <dgm:prSet presAssocID="{343A0496-8B5D-4B0B-B1CD-D60261A290BC}" presName="sibTrans" presStyleLbl="bgSibTrans2D1" presStyleIdx="2" presStyleCnt="6" custAng="9972" custLinFactY="20301" custLinFactNeighborX="3070" custLinFactNeighborY="100000"/>
      <dgm:spPr/>
      <dgm:t>
        <a:bodyPr/>
        <a:lstStyle/>
        <a:p>
          <a:endParaRPr lang="ru-RU"/>
        </a:p>
      </dgm:t>
    </dgm:pt>
    <dgm:pt modelId="{E53C7394-74E5-47EA-A68E-7533403AEA12}" type="pres">
      <dgm:prSet presAssocID="{72CEDEC5-0318-42DA-9549-AE6FF3D5EE26}" presName="compNode" presStyleCnt="0"/>
      <dgm:spPr/>
    </dgm:pt>
    <dgm:pt modelId="{43531491-D5CC-4196-A5C1-92D5B3BC3013}" type="pres">
      <dgm:prSet presAssocID="{72CEDEC5-0318-42DA-9549-AE6FF3D5EE26}" presName="dummyConnPt" presStyleCnt="0"/>
      <dgm:spPr/>
    </dgm:pt>
    <dgm:pt modelId="{EEC958FA-F1BB-4394-BF88-17FFAC2B4E24}" type="pres">
      <dgm:prSet presAssocID="{72CEDEC5-0318-42DA-9549-AE6FF3D5EE26}" presName="node" presStyleLbl="node1" presStyleIdx="3" presStyleCnt="7" custScaleX="171164" custScaleY="119904" custLinFactNeighborX="4206" custLinFactNeighborY="-11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E209B-759A-40A2-9542-F6F25978920A}" type="pres">
      <dgm:prSet presAssocID="{3232949A-FB16-4B38-B9E7-CFD9C59AE4A3}" presName="sibTrans" presStyleLbl="bgSibTrans2D1" presStyleIdx="3" presStyleCnt="6" custAng="116426"/>
      <dgm:spPr/>
      <dgm:t>
        <a:bodyPr/>
        <a:lstStyle/>
        <a:p>
          <a:endParaRPr lang="ru-RU"/>
        </a:p>
      </dgm:t>
    </dgm:pt>
    <dgm:pt modelId="{FA457932-23D7-43F1-A6E4-08911A96E72F}" type="pres">
      <dgm:prSet presAssocID="{D879D30B-C7CA-435E-82AA-6BCFBAA633B4}" presName="compNode" presStyleCnt="0"/>
      <dgm:spPr/>
    </dgm:pt>
    <dgm:pt modelId="{49827847-BB9F-4700-A5F6-617DE50DFCE7}" type="pres">
      <dgm:prSet presAssocID="{D879D30B-C7CA-435E-82AA-6BCFBAA633B4}" presName="dummyConnPt" presStyleCnt="0"/>
      <dgm:spPr/>
    </dgm:pt>
    <dgm:pt modelId="{D8E28B0B-3AF9-4254-AA31-2FA2A38111B2}" type="pres">
      <dgm:prSet presAssocID="{D879D30B-C7CA-435E-82AA-6BCFBAA633B4}" presName="node" presStyleLbl="node1" presStyleIdx="4" presStyleCnt="7" custScaleX="174263" custScaleY="131299" custLinFactNeighborX="1245" custLinFactNeighborY="-7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ACCF4-9D89-44D2-B89F-31314434334B}" type="pres">
      <dgm:prSet presAssocID="{9614D294-82A8-4D90-A85B-0325A61B457D}" presName="sibTrans" presStyleLbl="bgSibTrans2D1" presStyleIdx="4" presStyleCnt="6"/>
      <dgm:spPr/>
      <dgm:t>
        <a:bodyPr/>
        <a:lstStyle/>
        <a:p>
          <a:endParaRPr lang="ru-RU"/>
        </a:p>
      </dgm:t>
    </dgm:pt>
    <dgm:pt modelId="{16EFD89C-3E3B-49D2-A005-2D7E5CA87C57}" type="pres">
      <dgm:prSet presAssocID="{6C4AD7AD-A6A2-4255-B725-5E0F4C3BCD5A}" presName="compNode" presStyleCnt="0"/>
      <dgm:spPr/>
    </dgm:pt>
    <dgm:pt modelId="{778C26A0-52EF-42B7-B417-EB9CA3EF312F}" type="pres">
      <dgm:prSet presAssocID="{6C4AD7AD-A6A2-4255-B725-5E0F4C3BCD5A}" presName="dummyConnPt" presStyleCnt="0"/>
      <dgm:spPr/>
    </dgm:pt>
    <dgm:pt modelId="{8E847985-73C1-4D96-A0C4-0116814D2D18}" type="pres">
      <dgm:prSet presAssocID="{6C4AD7AD-A6A2-4255-B725-5E0F4C3BCD5A}" presName="node" presStyleLbl="node1" presStyleIdx="5" presStyleCnt="7" custScaleX="174449" custScaleY="179075" custLinFactY="-9702" custLinFactNeighborX="-7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F7B18-9EE6-435A-A513-C90736178C76}" type="pres">
      <dgm:prSet presAssocID="{BC99EE20-FBBC-4C50-AC47-5E8983890BDF}" presName="sibTrans" presStyleLbl="bgSibTrans2D1" presStyleIdx="5" presStyleCnt="6" custAng="21557731" custLinFactNeighborX="-1962" custLinFactNeighborY="62265"/>
      <dgm:spPr/>
      <dgm:t>
        <a:bodyPr/>
        <a:lstStyle/>
        <a:p>
          <a:endParaRPr lang="ru-RU"/>
        </a:p>
      </dgm:t>
    </dgm:pt>
    <dgm:pt modelId="{36D6EB9B-789D-4C25-9B01-75D70ABF6C80}" type="pres">
      <dgm:prSet presAssocID="{C9552723-1050-417D-B4E3-DB3D1E3F1C4A}" presName="compNode" presStyleCnt="0"/>
      <dgm:spPr/>
    </dgm:pt>
    <dgm:pt modelId="{69C0ED91-71A4-4E6D-A976-61714F0853A3}" type="pres">
      <dgm:prSet presAssocID="{C9552723-1050-417D-B4E3-DB3D1E3F1C4A}" presName="dummyConnPt" presStyleCnt="0"/>
      <dgm:spPr/>
    </dgm:pt>
    <dgm:pt modelId="{17C5985A-ECC8-46AD-BB6F-E1ECD69AB476}" type="pres">
      <dgm:prSet presAssocID="{C9552723-1050-417D-B4E3-DB3D1E3F1C4A}" presName="node" presStyleLbl="node1" presStyleIdx="6" presStyleCnt="7" custScaleX="172311" custScaleY="181430" custLinFactNeighborX="-8054" custLinFactNeighborY="-11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DF1A7F-6177-4E42-98CB-018E96A3F79D}" type="presOf" srcId="{72CEDEC5-0318-42DA-9549-AE6FF3D5EE26}" destId="{EEC958FA-F1BB-4394-BF88-17FFAC2B4E24}" srcOrd="0" destOrd="0" presId="urn:microsoft.com/office/officeart/2005/8/layout/bProcess4"/>
    <dgm:cxn modelId="{9ECD1065-CE8B-479C-B033-0A4C7ECD78BE}" srcId="{E460B645-D43A-49B0-B974-1B358860C420}" destId="{593B7440-D6EC-4E30-9914-88E74CCA4FC3}" srcOrd="2" destOrd="0" parTransId="{218AE785-C480-4EFE-9F7D-F36AB6DBE87B}" sibTransId="{343A0496-8B5D-4B0B-B1CD-D60261A290BC}"/>
    <dgm:cxn modelId="{F8A56E83-86BA-4B17-B882-5E54D62171AF}" type="presOf" srcId="{6C4AD7AD-A6A2-4255-B725-5E0F4C3BCD5A}" destId="{8E847985-73C1-4D96-A0C4-0116814D2D18}" srcOrd="0" destOrd="0" presId="urn:microsoft.com/office/officeart/2005/8/layout/bProcess4"/>
    <dgm:cxn modelId="{F00BAF7F-525C-4BF0-8E08-AB3C5B692625}" type="presOf" srcId="{A7B95D56-88F2-465C-881D-E6D4FF436E48}" destId="{90D2A79D-A8CE-4060-8D2A-1C5BF6160855}" srcOrd="0" destOrd="0" presId="urn:microsoft.com/office/officeart/2005/8/layout/bProcess4"/>
    <dgm:cxn modelId="{1D94CD54-68BF-478C-9482-2A78D2995679}" type="presOf" srcId="{D236383D-9994-4532-9B1A-7760893D7F92}" destId="{C9CF9C09-9CDA-4CF5-B4DD-CD56A6272529}" srcOrd="0" destOrd="0" presId="urn:microsoft.com/office/officeart/2005/8/layout/bProcess4"/>
    <dgm:cxn modelId="{CD2825C4-368E-4673-BCF8-0F6C48AA9846}" type="presOf" srcId="{3232949A-FB16-4B38-B9E7-CFD9C59AE4A3}" destId="{555E209B-759A-40A2-9542-F6F25978920A}" srcOrd="0" destOrd="0" presId="urn:microsoft.com/office/officeart/2005/8/layout/bProcess4"/>
    <dgm:cxn modelId="{D57E233A-A8B7-4893-80B0-0E2DCCE53F63}" srcId="{E460B645-D43A-49B0-B974-1B358860C420}" destId="{D879D30B-C7CA-435E-82AA-6BCFBAA633B4}" srcOrd="4" destOrd="0" parTransId="{C46B48EE-E232-40D8-8322-97D3C69FE418}" sibTransId="{9614D294-82A8-4D90-A85B-0325A61B457D}"/>
    <dgm:cxn modelId="{29DDB1AE-350E-45E8-8D2E-6E0F4E073D3B}" type="presOf" srcId="{9614D294-82A8-4D90-A85B-0325A61B457D}" destId="{B07ACCF4-9D89-44D2-B89F-31314434334B}" srcOrd="0" destOrd="0" presId="urn:microsoft.com/office/officeart/2005/8/layout/bProcess4"/>
    <dgm:cxn modelId="{B9863E87-FA82-4F66-A3FA-E5813F33716C}" type="presOf" srcId="{369C5C18-B953-4B01-8F7A-3221E2C87D62}" destId="{DA49A1E2-AEA8-4390-9098-CED255B9E01E}" srcOrd="0" destOrd="0" presId="urn:microsoft.com/office/officeart/2005/8/layout/bProcess4"/>
    <dgm:cxn modelId="{661E8274-3E19-4A9C-81AF-52292B53167B}" srcId="{E460B645-D43A-49B0-B974-1B358860C420}" destId="{72CEDEC5-0318-42DA-9549-AE6FF3D5EE26}" srcOrd="3" destOrd="0" parTransId="{5852515A-F2AC-491C-8C81-636F3F84F6C1}" sibTransId="{3232949A-FB16-4B38-B9E7-CFD9C59AE4A3}"/>
    <dgm:cxn modelId="{C930FEA8-FA68-4D15-87E5-16EF2E8629EB}" srcId="{E460B645-D43A-49B0-B974-1B358860C420}" destId="{369C5C18-B953-4B01-8F7A-3221E2C87D62}" srcOrd="0" destOrd="0" parTransId="{1FE481B3-9CD7-45A1-A9E9-596DD0E5D8DE}" sibTransId="{A7B95D56-88F2-465C-881D-E6D4FF436E48}"/>
    <dgm:cxn modelId="{3054D792-1C45-407B-991F-97322066BF7C}" srcId="{E460B645-D43A-49B0-B974-1B358860C420}" destId="{6C4AD7AD-A6A2-4255-B725-5E0F4C3BCD5A}" srcOrd="5" destOrd="0" parTransId="{F60DCCD9-58FB-4D6E-A076-F84C641D873C}" sibTransId="{BC99EE20-FBBC-4C50-AC47-5E8983890BDF}"/>
    <dgm:cxn modelId="{AD77EBE6-B509-48F3-940E-3EBEC051515D}" type="presOf" srcId="{E460B645-D43A-49B0-B974-1B358860C420}" destId="{35B009CE-9E99-4074-9AB8-EBA2C042D847}" srcOrd="0" destOrd="0" presId="urn:microsoft.com/office/officeart/2005/8/layout/bProcess4"/>
    <dgm:cxn modelId="{0C4AEF85-134A-4C77-98AA-00BFA8A8E224}" type="presOf" srcId="{343A0496-8B5D-4B0B-B1CD-D60261A290BC}" destId="{180D845A-A7F3-4036-92CB-7116CF222614}" srcOrd="0" destOrd="0" presId="urn:microsoft.com/office/officeart/2005/8/layout/bProcess4"/>
    <dgm:cxn modelId="{BFEF9527-A5CE-4D83-B95A-62D96AD4F766}" type="presOf" srcId="{C9552723-1050-417D-B4E3-DB3D1E3F1C4A}" destId="{17C5985A-ECC8-46AD-BB6F-E1ECD69AB476}" srcOrd="0" destOrd="0" presId="urn:microsoft.com/office/officeart/2005/8/layout/bProcess4"/>
    <dgm:cxn modelId="{5952AC2E-F294-4E7E-88C7-3E22D23F1A57}" type="presOf" srcId="{D879D30B-C7CA-435E-82AA-6BCFBAA633B4}" destId="{D8E28B0B-3AF9-4254-AA31-2FA2A38111B2}" srcOrd="0" destOrd="0" presId="urn:microsoft.com/office/officeart/2005/8/layout/bProcess4"/>
    <dgm:cxn modelId="{097B50EE-E550-4F46-8C23-47F2528592AD}" srcId="{E460B645-D43A-49B0-B974-1B358860C420}" destId="{C9552723-1050-417D-B4E3-DB3D1E3F1C4A}" srcOrd="6" destOrd="0" parTransId="{9A30DF79-EA01-4485-A9E5-FBBDBA4F22E2}" sibTransId="{00A71618-7850-4752-8C3A-00C6CF9086AC}"/>
    <dgm:cxn modelId="{EFDC9C27-352A-4608-88D7-17E11D83A1C7}" srcId="{E460B645-D43A-49B0-B974-1B358860C420}" destId="{D236383D-9994-4532-9B1A-7760893D7F92}" srcOrd="1" destOrd="0" parTransId="{45860039-619D-408A-BDB1-68B0CCFE8175}" sibTransId="{8B3BE5A9-C69F-432D-B354-6AA1E8F97CD2}"/>
    <dgm:cxn modelId="{09B25EDB-F358-484A-A1A1-B2F58693EE64}" type="presOf" srcId="{8B3BE5A9-C69F-432D-B354-6AA1E8F97CD2}" destId="{49AB191F-C78F-44B9-986F-5EDDE17DE9CC}" srcOrd="0" destOrd="0" presId="urn:microsoft.com/office/officeart/2005/8/layout/bProcess4"/>
    <dgm:cxn modelId="{F264F388-4C62-4788-985F-F8AAFD7CB57E}" type="presOf" srcId="{593B7440-D6EC-4E30-9914-88E74CCA4FC3}" destId="{AE0ACE31-419B-4381-A624-D634D8C4BA1F}" srcOrd="0" destOrd="0" presId="urn:microsoft.com/office/officeart/2005/8/layout/bProcess4"/>
    <dgm:cxn modelId="{5579C877-ADA7-49D1-B07B-E832DA744301}" type="presOf" srcId="{BC99EE20-FBBC-4C50-AC47-5E8983890BDF}" destId="{048F7B18-9EE6-435A-A513-C90736178C76}" srcOrd="0" destOrd="0" presId="urn:microsoft.com/office/officeart/2005/8/layout/bProcess4"/>
    <dgm:cxn modelId="{7BACA37C-84AF-4ACA-BF67-9393FD1EBBCC}" type="presParOf" srcId="{35B009CE-9E99-4074-9AB8-EBA2C042D847}" destId="{2A20F10F-4698-4449-BE1E-EC714948B03F}" srcOrd="0" destOrd="0" presId="urn:microsoft.com/office/officeart/2005/8/layout/bProcess4"/>
    <dgm:cxn modelId="{31A04BC4-8D23-4B62-8001-00EFE4ABA844}" type="presParOf" srcId="{2A20F10F-4698-4449-BE1E-EC714948B03F}" destId="{F82DEBC7-3250-497E-88B9-CC06A2D8BC48}" srcOrd="0" destOrd="0" presId="urn:microsoft.com/office/officeart/2005/8/layout/bProcess4"/>
    <dgm:cxn modelId="{DB1C3AB0-2816-4DB3-91C0-A00845DB5F40}" type="presParOf" srcId="{2A20F10F-4698-4449-BE1E-EC714948B03F}" destId="{DA49A1E2-AEA8-4390-9098-CED255B9E01E}" srcOrd="1" destOrd="0" presId="urn:microsoft.com/office/officeart/2005/8/layout/bProcess4"/>
    <dgm:cxn modelId="{6B7A7618-6656-4D01-9156-E82CFE598507}" type="presParOf" srcId="{35B009CE-9E99-4074-9AB8-EBA2C042D847}" destId="{90D2A79D-A8CE-4060-8D2A-1C5BF6160855}" srcOrd="1" destOrd="0" presId="urn:microsoft.com/office/officeart/2005/8/layout/bProcess4"/>
    <dgm:cxn modelId="{BDC88D51-851E-491E-A044-99A94D42BC79}" type="presParOf" srcId="{35B009CE-9E99-4074-9AB8-EBA2C042D847}" destId="{B263CA1D-88B8-4D90-BC1D-8835F9B4D8C9}" srcOrd="2" destOrd="0" presId="urn:microsoft.com/office/officeart/2005/8/layout/bProcess4"/>
    <dgm:cxn modelId="{5A95C9F0-2775-4770-A93A-BC2FA799FFB8}" type="presParOf" srcId="{B263CA1D-88B8-4D90-BC1D-8835F9B4D8C9}" destId="{5CC22EC2-0DF6-469E-AEAA-C6C5F3D49099}" srcOrd="0" destOrd="0" presId="urn:microsoft.com/office/officeart/2005/8/layout/bProcess4"/>
    <dgm:cxn modelId="{2EFCB9C8-22DB-4388-A95C-53A849F2A703}" type="presParOf" srcId="{B263CA1D-88B8-4D90-BC1D-8835F9B4D8C9}" destId="{C9CF9C09-9CDA-4CF5-B4DD-CD56A6272529}" srcOrd="1" destOrd="0" presId="urn:microsoft.com/office/officeart/2005/8/layout/bProcess4"/>
    <dgm:cxn modelId="{3436C664-9D80-4E7C-BFF3-6486D346A498}" type="presParOf" srcId="{35B009CE-9E99-4074-9AB8-EBA2C042D847}" destId="{49AB191F-C78F-44B9-986F-5EDDE17DE9CC}" srcOrd="3" destOrd="0" presId="urn:microsoft.com/office/officeart/2005/8/layout/bProcess4"/>
    <dgm:cxn modelId="{F07D5458-9B54-403F-B676-B212D92F0E45}" type="presParOf" srcId="{35B009CE-9E99-4074-9AB8-EBA2C042D847}" destId="{5D10D37F-1872-4914-A039-92E3AEEE0ACF}" srcOrd="4" destOrd="0" presId="urn:microsoft.com/office/officeart/2005/8/layout/bProcess4"/>
    <dgm:cxn modelId="{178BE25C-D219-4F33-B963-41059FB0AD2E}" type="presParOf" srcId="{5D10D37F-1872-4914-A039-92E3AEEE0ACF}" destId="{42E4C89E-94E6-4BEB-AB74-B3E4F959B2ED}" srcOrd="0" destOrd="0" presId="urn:microsoft.com/office/officeart/2005/8/layout/bProcess4"/>
    <dgm:cxn modelId="{F167114D-CD8F-40A0-B716-166A530314FB}" type="presParOf" srcId="{5D10D37F-1872-4914-A039-92E3AEEE0ACF}" destId="{AE0ACE31-419B-4381-A624-D634D8C4BA1F}" srcOrd="1" destOrd="0" presId="urn:microsoft.com/office/officeart/2005/8/layout/bProcess4"/>
    <dgm:cxn modelId="{A51EDCD2-9144-4252-9450-DEADE2516957}" type="presParOf" srcId="{35B009CE-9E99-4074-9AB8-EBA2C042D847}" destId="{180D845A-A7F3-4036-92CB-7116CF222614}" srcOrd="5" destOrd="0" presId="urn:microsoft.com/office/officeart/2005/8/layout/bProcess4"/>
    <dgm:cxn modelId="{FA7FB35B-3C79-40B1-8400-939139EB2519}" type="presParOf" srcId="{35B009CE-9E99-4074-9AB8-EBA2C042D847}" destId="{E53C7394-74E5-47EA-A68E-7533403AEA12}" srcOrd="6" destOrd="0" presId="urn:microsoft.com/office/officeart/2005/8/layout/bProcess4"/>
    <dgm:cxn modelId="{9BD45BA0-0B1F-4EC2-8595-2D5CDB2B7C11}" type="presParOf" srcId="{E53C7394-74E5-47EA-A68E-7533403AEA12}" destId="{43531491-D5CC-4196-A5C1-92D5B3BC3013}" srcOrd="0" destOrd="0" presId="urn:microsoft.com/office/officeart/2005/8/layout/bProcess4"/>
    <dgm:cxn modelId="{D7CCA4B6-5AD9-418D-B333-45E03FF337E9}" type="presParOf" srcId="{E53C7394-74E5-47EA-A68E-7533403AEA12}" destId="{EEC958FA-F1BB-4394-BF88-17FFAC2B4E24}" srcOrd="1" destOrd="0" presId="urn:microsoft.com/office/officeart/2005/8/layout/bProcess4"/>
    <dgm:cxn modelId="{6FAE6C83-470D-489D-8D9D-BB5F57441DAC}" type="presParOf" srcId="{35B009CE-9E99-4074-9AB8-EBA2C042D847}" destId="{555E209B-759A-40A2-9542-F6F25978920A}" srcOrd="7" destOrd="0" presId="urn:microsoft.com/office/officeart/2005/8/layout/bProcess4"/>
    <dgm:cxn modelId="{E814AA1B-E77E-4629-8EE6-36C8E436FDE6}" type="presParOf" srcId="{35B009CE-9E99-4074-9AB8-EBA2C042D847}" destId="{FA457932-23D7-43F1-A6E4-08911A96E72F}" srcOrd="8" destOrd="0" presId="urn:microsoft.com/office/officeart/2005/8/layout/bProcess4"/>
    <dgm:cxn modelId="{528B0944-6CC0-4541-978D-7E4B1057D2BF}" type="presParOf" srcId="{FA457932-23D7-43F1-A6E4-08911A96E72F}" destId="{49827847-BB9F-4700-A5F6-617DE50DFCE7}" srcOrd="0" destOrd="0" presId="urn:microsoft.com/office/officeart/2005/8/layout/bProcess4"/>
    <dgm:cxn modelId="{74564BAB-F3B3-4CCF-B9E4-179915C184A4}" type="presParOf" srcId="{FA457932-23D7-43F1-A6E4-08911A96E72F}" destId="{D8E28B0B-3AF9-4254-AA31-2FA2A38111B2}" srcOrd="1" destOrd="0" presId="urn:microsoft.com/office/officeart/2005/8/layout/bProcess4"/>
    <dgm:cxn modelId="{E3BB17CE-87B1-47CA-A195-8260D829E8F0}" type="presParOf" srcId="{35B009CE-9E99-4074-9AB8-EBA2C042D847}" destId="{B07ACCF4-9D89-44D2-B89F-31314434334B}" srcOrd="9" destOrd="0" presId="urn:microsoft.com/office/officeart/2005/8/layout/bProcess4"/>
    <dgm:cxn modelId="{1C0503F5-7120-4C28-AA51-75B403663448}" type="presParOf" srcId="{35B009CE-9E99-4074-9AB8-EBA2C042D847}" destId="{16EFD89C-3E3B-49D2-A005-2D7E5CA87C57}" srcOrd="10" destOrd="0" presId="urn:microsoft.com/office/officeart/2005/8/layout/bProcess4"/>
    <dgm:cxn modelId="{D7F66873-1D94-45D7-8952-0EDB455C1B6E}" type="presParOf" srcId="{16EFD89C-3E3B-49D2-A005-2D7E5CA87C57}" destId="{778C26A0-52EF-42B7-B417-EB9CA3EF312F}" srcOrd="0" destOrd="0" presId="urn:microsoft.com/office/officeart/2005/8/layout/bProcess4"/>
    <dgm:cxn modelId="{4578CE4D-8F34-435D-8BA1-8BD0B6EAFE77}" type="presParOf" srcId="{16EFD89C-3E3B-49D2-A005-2D7E5CA87C57}" destId="{8E847985-73C1-4D96-A0C4-0116814D2D18}" srcOrd="1" destOrd="0" presId="urn:microsoft.com/office/officeart/2005/8/layout/bProcess4"/>
    <dgm:cxn modelId="{76B22AE7-78F7-4434-BF80-36F22974F52D}" type="presParOf" srcId="{35B009CE-9E99-4074-9AB8-EBA2C042D847}" destId="{048F7B18-9EE6-435A-A513-C90736178C76}" srcOrd="11" destOrd="0" presId="urn:microsoft.com/office/officeart/2005/8/layout/bProcess4"/>
    <dgm:cxn modelId="{7911F37B-5921-4D04-90FB-8347CBE877DF}" type="presParOf" srcId="{35B009CE-9E99-4074-9AB8-EBA2C042D847}" destId="{36D6EB9B-789D-4C25-9B01-75D70ABF6C80}" srcOrd="12" destOrd="0" presId="urn:microsoft.com/office/officeart/2005/8/layout/bProcess4"/>
    <dgm:cxn modelId="{8AF3638B-9654-45FE-8F84-D52C4BF0A931}" type="presParOf" srcId="{36D6EB9B-789D-4C25-9B01-75D70ABF6C80}" destId="{69C0ED91-71A4-4E6D-A976-61714F0853A3}" srcOrd="0" destOrd="0" presId="urn:microsoft.com/office/officeart/2005/8/layout/bProcess4"/>
    <dgm:cxn modelId="{311DE441-6A97-4043-9F02-BF1CF4FDBC92}" type="presParOf" srcId="{36D6EB9B-789D-4C25-9B01-75D70ABF6C80}" destId="{17C5985A-ECC8-46AD-BB6F-E1ECD69AB47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3BA297-D8D1-4CC8-8926-CD4D057D37EC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</dgm:pt>
    <dgm:pt modelId="{99A27D7D-917D-42B1-866C-4687BBE1D9EB}" type="pres">
      <dgm:prSet presAssocID="{F33BA297-D8D1-4CC8-8926-CD4D057D37EC}" presName="linearFlow" presStyleCnt="0">
        <dgm:presLayoutVars>
          <dgm:dir/>
          <dgm:resizeHandles val="exact"/>
        </dgm:presLayoutVars>
      </dgm:prSet>
      <dgm:spPr/>
    </dgm:pt>
  </dgm:ptLst>
  <dgm:cxnLst>
    <dgm:cxn modelId="{9DE5A6B9-F18D-47AA-8E42-1416A8F902DB}" type="presOf" srcId="{F33BA297-D8D1-4CC8-8926-CD4D057D37EC}" destId="{99A27D7D-917D-42B1-866C-4687BBE1D9EB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DC4662-D012-49CD-984A-99C1B21B22C1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1B728AB-DC19-4F0E-BE43-0B6204F24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502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F94B0C-3DF2-45B4-9C5A-E48F16C4A0DC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99E5558-D26E-4E95-BEEE-A33A6B313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96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5D537-DECC-42C0-B9DD-8AF834E0F3E1}" type="datetimeFigureOut">
              <a:rPr lang="ru-RU"/>
              <a:pPr>
                <a:defRPr/>
              </a:pPr>
              <a:t>13.01.2019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A9361-0B1E-422E-B43E-FFE69E85B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DBB88-7774-44BE-BF24-14E035581D82}" type="datetimeFigureOut">
              <a:rPr lang="ru-RU"/>
              <a:pPr>
                <a:defRPr/>
              </a:pPr>
              <a:t>13.01.2019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E983A-2E5A-46F3-9659-20D2A407B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FC50-B331-4ED0-BAB9-289D277C1A57}" type="datetimeFigureOut">
              <a:rPr lang="ru-RU"/>
              <a:pPr>
                <a:defRPr/>
              </a:pPr>
              <a:t>13.01.2019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B8789-A5D9-49F7-9D98-A2D27A54F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968BE-3E21-4F2F-8A8A-303F46F387D3}" type="datetimeFigureOut">
              <a:rPr lang="ru-RU"/>
              <a:pPr>
                <a:defRPr/>
              </a:pPr>
              <a:t>13.01.2019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7E40B-C952-41B8-BCF4-78B72BE88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7240B-A3C1-4536-94A7-DFEB1EE5CD1E}" type="datetimeFigureOut">
              <a:rPr lang="ru-RU"/>
              <a:pPr>
                <a:defRPr/>
              </a:pPr>
              <a:t>13.01.2019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5688B-667F-4771-9357-011376D89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E6F0-BDE8-4885-B6BB-E4CD4F34DC31}" type="datetimeFigureOut">
              <a:rPr lang="ru-RU"/>
              <a:pPr>
                <a:defRPr/>
              </a:pPr>
              <a:t>13.01.2019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9EB72-0BEF-4AFA-BD71-2C35F74EA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C33F2-10F9-46FE-B57B-B764E932D877}" type="datetimeFigureOut">
              <a:rPr lang="ru-RU"/>
              <a:pPr>
                <a:defRPr/>
              </a:pPr>
              <a:t>13.01.2019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BB4D-321C-4D32-AF8D-2541A561C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99A53-48DF-480B-A7B9-1435E4FC94AA}" type="datetimeFigureOut">
              <a:rPr lang="ru-RU"/>
              <a:pPr>
                <a:defRPr/>
              </a:pPr>
              <a:t>13.01.2019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CC4E4-DA7C-49B8-8D73-2DD054C90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2680D-2AA2-462F-ABE2-FC76D474E33B}" type="datetimeFigureOut">
              <a:rPr lang="ru-RU"/>
              <a:pPr>
                <a:defRPr/>
              </a:pPr>
              <a:t>13.01.2019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AF0D7-2366-4688-AE80-30FB7B203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69DFA-A8AA-4EF8-8C4A-051BAEB87018}" type="datetimeFigureOut">
              <a:rPr lang="ru-RU"/>
              <a:pPr>
                <a:defRPr/>
              </a:pPr>
              <a:t>13.01.2019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D81A8-99EB-4967-9922-A183D236E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943E5-C283-4A77-B724-3B01D0AD3060}" type="datetimeFigureOut">
              <a:rPr lang="ru-RU"/>
              <a:pPr>
                <a:defRPr/>
              </a:pPr>
              <a:t>13.01.2019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4457F-4144-4D7F-9882-F900B2747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1AB2E5-3344-4C40-84DB-6288A6B19703}" type="datetimeFigureOut">
              <a:rPr lang="ru-RU"/>
              <a:pPr>
                <a:defRPr/>
              </a:pPr>
              <a:t>13.01.2019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D7F1C26-8914-43CF-91EF-F9548BEB4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7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CA13C7-8EE0-4921-BAE7-01A32EB174FB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669528"/>
            <a:ext cx="828091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ПСИХОЛОГИЧЕСКИЕ ОСОБЕННОСТИ ДЕТЕЙ ПЯТИ – ШЕСТИ  ЛЕТ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60922"/>
            <a:ext cx="65548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/>
            </a:r>
            <a:br>
              <a:rPr lang="ru-RU" sz="4400" dirty="0"/>
            </a:b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sz="28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54414" y="3065478"/>
            <a:ext cx="3339225" cy="2522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054880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06933">
            <a:off x="71438" y="92075"/>
            <a:ext cx="13335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перфолента 6"/>
          <p:cNvSpPr/>
          <p:nvPr/>
        </p:nvSpPr>
        <p:spPr>
          <a:xfrm>
            <a:off x="1835696" y="188640"/>
            <a:ext cx="6912768" cy="936104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9221" name="WordArt 3"/>
          <p:cNvSpPr>
            <a:spLocks noChangeArrowheads="1" noChangeShapeType="1" noTextEdit="1"/>
          </p:cNvSpPr>
          <p:nvPr/>
        </p:nvSpPr>
        <p:spPr bwMode="auto">
          <a:xfrm>
            <a:off x="2411413" y="404813"/>
            <a:ext cx="5400675" cy="525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Обман как защита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3964831865"/>
              </p:ext>
            </p:extLst>
          </p:nvPr>
        </p:nvGraphicFramePr>
        <p:xfrm>
          <a:off x="-900608" y="3501008"/>
          <a:ext cx="698477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79512" y="1268760"/>
            <a:ext cx="8964488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Одна из причин, провоцирующих детскую ложь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9226" name="Прямоугольник 15"/>
          <p:cNvSpPr>
            <a:spLocks noChangeArrowheads="1"/>
          </p:cNvSpPr>
          <p:nvPr/>
        </p:nvSpPr>
        <p:spPr bwMode="auto">
          <a:xfrm>
            <a:off x="1042987" y="1729716"/>
            <a:ext cx="7489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i="1" dirty="0">
                <a:solidFill>
                  <a:srgbClr val="C00000"/>
                </a:solidFill>
                <a:latin typeface="Constantia" pitchFamily="18" charset="0"/>
              </a:rPr>
              <a:t>НАШ  РОДИТЕЛЬСКИЙ  ЭГОИЗМ  И  БЕСТАКТНОСТЬ</a:t>
            </a:r>
            <a:endParaRPr lang="ru-RU" sz="22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9227" name="Рисунок 1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46121">
            <a:off x="7596188" y="5262563"/>
            <a:ext cx="1331912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13"/>
          <p:cNvGrpSpPr/>
          <p:nvPr/>
        </p:nvGrpSpPr>
        <p:grpSpPr>
          <a:xfrm>
            <a:off x="1399213" y="2161516"/>
            <a:ext cx="6937552" cy="1555515"/>
            <a:chOff x="2339899" y="0"/>
            <a:chExt cx="4644876" cy="994709"/>
          </a:xfrm>
        </p:grpSpPr>
        <p:sp>
          <p:nvSpPr>
            <p:cNvPr id="15" name="Пятиугольник 14"/>
            <p:cNvSpPr/>
            <p:nvPr/>
          </p:nvSpPr>
          <p:spPr>
            <a:xfrm rot="10800000">
              <a:off x="2339899" y="0"/>
              <a:ext cx="4644876" cy="879747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ятиугольник 4"/>
            <p:cNvSpPr/>
            <p:nvPr/>
          </p:nvSpPr>
          <p:spPr>
            <a:xfrm>
              <a:off x="2559836" y="0"/>
              <a:ext cx="4424939" cy="994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7944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Constantia" pitchFamily="18" charset="0"/>
                </a:rPr>
                <a:t>Мы не считаем детские игры серьезным делом и в любой момент можем оторвать ребенка от его занятия </a:t>
              </a:r>
              <a:endParaRPr lang="ru-RU" sz="2000" b="1" kern="1200" dirty="0">
                <a:solidFill>
                  <a:schemeClr val="tx1"/>
                </a:solidFill>
                <a:latin typeface="Constantia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79511" y="3513561"/>
            <a:ext cx="6156251" cy="1488140"/>
            <a:chOff x="1508138" y="2458"/>
            <a:chExt cx="4644876" cy="1352754"/>
          </a:xfrm>
        </p:grpSpPr>
        <p:sp>
          <p:nvSpPr>
            <p:cNvPr id="18" name="Пятиугольник 17"/>
            <p:cNvSpPr/>
            <p:nvPr/>
          </p:nvSpPr>
          <p:spPr>
            <a:xfrm rot="10800000">
              <a:off x="1508138" y="2458"/>
              <a:ext cx="4644876" cy="1352754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ятиугольник 4"/>
            <p:cNvSpPr/>
            <p:nvPr/>
          </p:nvSpPr>
          <p:spPr>
            <a:xfrm>
              <a:off x="1846326" y="2458"/>
              <a:ext cx="4306688" cy="1352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6527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Constantia" pitchFamily="18" charset="0"/>
                </a:rPr>
                <a:t>Мы безапелляционно пресекаем попытки принести с улицы «настоящее сокровище», воспринимая его как хлам, мусор</a:t>
              </a:r>
              <a:endParaRPr lang="ru-RU" sz="2000" b="1" kern="1200" dirty="0">
                <a:solidFill>
                  <a:schemeClr val="tx1"/>
                </a:solidFill>
                <a:latin typeface="Constantia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27584" y="5100890"/>
            <a:ext cx="6714926" cy="1312823"/>
            <a:chOff x="1754353" y="415368"/>
            <a:chExt cx="4644876" cy="233761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1" name="Пятиугольник 20"/>
            <p:cNvSpPr/>
            <p:nvPr/>
          </p:nvSpPr>
          <p:spPr>
            <a:xfrm rot="10800000">
              <a:off x="1754353" y="415368"/>
              <a:ext cx="4644876" cy="2337614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 rot="21600000">
              <a:off x="2338756" y="415368"/>
              <a:ext cx="4060473" cy="23376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30823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Constantia" pitchFamily="18" charset="0"/>
                </a:rPr>
                <a:t>Мы твердо уверены в том, что ребенок должен безоговорочно подчиняться требованиям взрослого сиюминутно</a:t>
              </a:r>
              <a:endParaRPr lang="ru-RU" sz="2000" b="1" kern="1200" dirty="0">
                <a:solidFill>
                  <a:schemeClr val="tx1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0175" y="5526088"/>
            <a:ext cx="1393825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06933">
            <a:off x="80963" y="80963"/>
            <a:ext cx="1508125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перфолента 6"/>
          <p:cNvSpPr/>
          <p:nvPr/>
        </p:nvSpPr>
        <p:spPr>
          <a:xfrm>
            <a:off x="1835696" y="188640"/>
            <a:ext cx="6912768" cy="936104"/>
          </a:xfrm>
          <a:prstGeom prst="flowChartPunchedTape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1269" name="WordArt 3"/>
          <p:cNvSpPr>
            <a:spLocks noChangeArrowheads="1" noChangeShapeType="1" noTextEdit="1"/>
          </p:cNvSpPr>
          <p:nvPr/>
        </p:nvSpPr>
        <p:spPr bwMode="auto">
          <a:xfrm>
            <a:off x="1979613" y="476250"/>
            <a:ext cx="6553200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Фантазии обиженного ребенка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4797152"/>
            <a:ext cx="2088232" cy="1872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475656" y="1124744"/>
            <a:ext cx="7344816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Ребенок-дошкольник очень чувствителен к оценкам окружающих и если: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19092870">
            <a:off x="2916402" y="1973520"/>
            <a:ext cx="452942" cy="17465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3367378">
            <a:off x="5795184" y="1975425"/>
            <a:ext cx="452942" cy="17465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32-конечная звезда 13"/>
          <p:cNvSpPr/>
          <p:nvPr/>
        </p:nvSpPr>
        <p:spPr>
          <a:xfrm>
            <a:off x="251520" y="2204864"/>
            <a:ext cx="4320480" cy="936104"/>
          </a:xfrm>
          <a:prstGeom prst="star32">
            <a:avLst>
              <a:gd name="adj" fmla="val 43905"/>
            </a:avLst>
          </a:prstGeom>
          <a:solidFill>
            <a:schemeClr val="bg2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  <a:latin typeface="Constantia" pitchFamily="18" charset="0"/>
              </a:rPr>
              <a:t>эти оценки нелицеприятны</a:t>
            </a:r>
          </a:p>
        </p:txBody>
      </p:sp>
      <p:sp>
        <p:nvSpPr>
          <p:cNvPr id="15" name="32-конечная звезда 14"/>
          <p:cNvSpPr/>
          <p:nvPr/>
        </p:nvSpPr>
        <p:spPr>
          <a:xfrm>
            <a:off x="4572000" y="2204864"/>
            <a:ext cx="4320480" cy="936104"/>
          </a:xfrm>
          <a:prstGeom prst="star32">
            <a:avLst>
              <a:gd name="adj" fmla="val 43905"/>
            </a:avLst>
          </a:prstGeom>
          <a:solidFill>
            <a:schemeClr val="bg2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  <a:latin typeface="Constantia" pitchFamily="18" charset="0"/>
              </a:rPr>
              <a:t>взрослый  груб  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  <a:latin typeface="Constantia" pitchFamily="18" charset="0"/>
              </a:rPr>
              <a:t>с  ним</a:t>
            </a:r>
          </a:p>
        </p:txBody>
      </p:sp>
      <p:sp>
        <p:nvSpPr>
          <p:cNvPr id="16" name="AutoShape 20"/>
          <p:cNvSpPr>
            <a:spLocks/>
          </p:cNvSpPr>
          <p:nvPr/>
        </p:nvSpPr>
        <p:spPr bwMode="auto">
          <a:xfrm rot="5400000">
            <a:off x="4391026" y="-638175"/>
            <a:ext cx="360362" cy="7920037"/>
          </a:xfrm>
          <a:prstGeom prst="rightBrace">
            <a:avLst>
              <a:gd name="adj1" fmla="val 13618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b="1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1" name="Лента лицом вверх 20"/>
          <p:cNvSpPr/>
          <p:nvPr/>
        </p:nvSpPr>
        <p:spPr>
          <a:xfrm>
            <a:off x="323528" y="3573016"/>
            <a:ext cx="8568952" cy="1152128"/>
          </a:xfrm>
          <a:prstGeom prst="ribbon2">
            <a:avLst>
              <a:gd name="adj1" fmla="val 7559"/>
              <a:gd name="adj2" fmla="val 75000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Ребенок  начинает  огрызаться, дерзить  или  выдумывать  истории, которые как-бы  вытесняют  эти обиды</a:t>
            </a:r>
          </a:p>
        </p:txBody>
      </p:sp>
      <p:sp>
        <p:nvSpPr>
          <p:cNvPr id="11286" name="Прямоугольник 21"/>
          <p:cNvSpPr>
            <a:spLocks noChangeArrowheads="1"/>
          </p:cNvSpPr>
          <p:nvPr/>
        </p:nvSpPr>
        <p:spPr bwMode="auto">
          <a:xfrm>
            <a:off x="2124075" y="4941888"/>
            <a:ext cx="58324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C00000"/>
                </a:solidFill>
                <a:latin typeface="Constantia" pitchFamily="18" charset="0"/>
              </a:rPr>
              <a:t>В  ВООБРАЖЕНИИ  «РАСПРАВЛЯЯСЬ»  С ОБИДЧИКОМ, ОН  ВОССТАНАВЛИВАЕТ  СПРАВЕДЛИВОСТЬ,  КОТОРОЙ </a:t>
            </a:r>
          </a:p>
          <a:p>
            <a:pPr algn="ctr"/>
            <a:r>
              <a:rPr lang="ru-RU" sz="2000" b="1" i="1">
                <a:solidFill>
                  <a:srgbClr val="C00000"/>
                </a:solidFill>
                <a:latin typeface="Constantia" pitchFamily="18" charset="0"/>
              </a:rPr>
              <a:t>НЕ  МОЖЕТ  ДОБИТЬСЯ </a:t>
            </a:r>
            <a:br>
              <a:rPr lang="ru-RU" sz="2000" b="1" i="1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2000" b="1" i="1">
                <a:solidFill>
                  <a:srgbClr val="C00000"/>
                </a:solidFill>
                <a:latin typeface="Constantia" pitchFamily="18" charset="0"/>
              </a:rPr>
              <a:t>В РЕАЛЬНОСТИ </a:t>
            </a:r>
          </a:p>
          <a:p>
            <a:pPr algn="ctr"/>
            <a:r>
              <a:rPr lang="ru-RU" sz="2200" b="1" i="1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sz="2200" b="1" i="1">
                <a:solidFill>
                  <a:srgbClr val="C00000"/>
                </a:solidFill>
                <a:latin typeface="Constantia" pitchFamily="18" charset="0"/>
              </a:rPr>
            </a:br>
            <a:endParaRPr lang="ru-RU" sz="2200" i="1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CA13C7-8EE0-4921-BAE7-01A32EB174FB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85517"/>
            <a:ext cx="9036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Эти защитные механизмы провоцируют агрессивность!!!! 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54121">
            <a:off x="7599204" y="4727053"/>
            <a:ext cx="1508125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880" y="270595"/>
            <a:ext cx="1420832" cy="139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3645023"/>
            <a:ext cx="3600400" cy="27440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293692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CA13C7-8EE0-4921-BAE7-01A32EB174FB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23374"/>
            <a:ext cx="73813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Агрессия</a:t>
            </a:r>
            <a:r>
              <a:rPr lang="ru-RU" sz="2800" b="1" dirty="0"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это мотивированное деструктивное поведение, противоречащее нормам и правилам существования людей в обществе, наносящее вред объектам нападения (одушевленным и неодушевленным), приносящее физический и моральный ущерб людям или вызывающее у них психологический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дискомфорт</a:t>
            </a:r>
          </a:p>
          <a:p>
            <a:pPr indent="457200"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(Психологический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словарь)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1784" y="4581128"/>
            <a:ext cx="46103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Агрессивность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— это свойство личности, выражающееся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 в готовности к агрессии. 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А.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Реан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Picture 9" descr="619589ga2upyu3st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488" y="908720"/>
            <a:ext cx="1241425" cy="1495425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3573016"/>
            <a:ext cx="3384376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53632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7315200" cy="99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28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Факторы, влияющие на появление агрессии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33482"/>
            <a:ext cx="86409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3413" algn="just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соматические заболевания или заболевания головного мозга;</a:t>
            </a:r>
          </a:p>
          <a:p>
            <a:pPr indent="633413" algn="just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стиль воспитания в семье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(авторитарный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попустительский);</a:t>
            </a:r>
          </a:p>
          <a:p>
            <a:pPr indent="633413" algn="just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повсеместная демонстрация сцен насилия в кино и на экранах телевизоров; </a:t>
            </a:r>
          </a:p>
          <a:p>
            <a:pPr indent="633413"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человека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(сниженная произвольность, низкий уровень активного торможения);</a:t>
            </a:r>
          </a:p>
          <a:p>
            <a:pPr indent="633413" algn="just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социально-культурный статус семьи;</a:t>
            </a:r>
          </a:p>
          <a:p>
            <a:pPr indent="633413" algn="just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тенденции взаимодействия с окружающими (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К.Корни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 к людям; движение от людей; движение против людей (тенденция агрессивного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поведения)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42353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1300671" y="187911"/>
            <a:ext cx="5943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Агрессия  выступает  как: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797511"/>
            <a:ext cx="8443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СТРЕМЛЕНИЕ ПРИВЛЕЧЬ ВНИМАНИЕ ОКРУЖАЮЩИХ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действия и слова должны постоянно убеждать малыша в том, что его любят не за что-то, а несмотря ни на что.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6504" y="1844824"/>
            <a:ext cx="8575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УДОВЛЕТВОРЕНИЕ ПОТРЕБНОСТИ (САМОУТВЕРЖДЕНИЕ)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обрести уверенность в себе, научить конструктивному общению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316504" y="2786083"/>
            <a:ext cx="84319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ЗАЩИТА ОТ ОКРУЖАЮЩЕГО МИРА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(лучший способ обороны — это нападение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выстроить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четкую стратегию в воспитании ребенка и укрепить «базовое доверие».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32564" y="3792558"/>
            <a:ext cx="8415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РАЗРЯДКА, СНЯТИЕ НАПРЯЖЕНИЯ (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 проявление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аутоагрессии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выражать свои чувства открыто, обучать приемам выплеска энергии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48170" y="4811976"/>
            <a:ext cx="84002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Monotype Corsiva" pitchFamily="66" charset="0"/>
              </a:rPr>
              <a:t>Необходимо </a:t>
            </a:r>
            <a:r>
              <a:rPr lang="ru-RU" sz="2400" b="1" u="sng" dirty="0">
                <a:solidFill>
                  <a:srgbClr val="C00000"/>
                </a:solidFill>
                <a:latin typeface="Monotype Corsiva" pitchFamily="66" charset="0"/>
              </a:rPr>
              <a:t>отличать </a:t>
            </a:r>
            <a:r>
              <a:rPr lang="ru-RU" sz="2400" dirty="0">
                <a:solidFill>
                  <a:srgbClr val="C00000"/>
                </a:solidFill>
                <a:latin typeface="Monotype Corsiva" pitchFamily="66" charset="0"/>
              </a:rPr>
              <a:t>агрессивность от проявления возрастных кризисов, если такое поведение - возрастной кризис, то необходимо пережить это, быть гибкими, перестроить свое отношение к ребенку на более терпимое. </a:t>
            </a:r>
          </a:p>
        </p:txBody>
      </p:sp>
      <p:pic>
        <p:nvPicPr>
          <p:cNvPr id="8" name="Picture 17" descr="gia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53400" y="5621576"/>
            <a:ext cx="990600" cy="900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38629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2996952"/>
            <a:ext cx="266429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Лента лицом вверх 3"/>
          <p:cNvSpPr/>
          <p:nvPr/>
        </p:nvSpPr>
        <p:spPr>
          <a:xfrm>
            <a:off x="1979712" y="188640"/>
            <a:ext cx="6984776" cy="1152128"/>
          </a:xfrm>
          <a:prstGeom prst="ribbon2">
            <a:avLst>
              <a:gd name="adj1" fmla="val 7559"/>
              <a:gd name="adj2" fmla="val 75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Важные рекомендации для родителей</a:t>
            </a:r>
          </a:p>
        </p:txBody>
      </p:sp>
      <p:pic>
        <p:nvPicPr>
          <p:cNvPr id="18436" name="Рисунок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717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1835150" y="1341438"/>
            <a:ext cx="3241675" cy="1584325"/>
          </a:xfrm>
          <a:prstGeom prst="horizontalScroll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  <a:latin typeface="Constantia" pitchFamily="18" charset="0"/>
              </a:rPr>
              <a:t>Ребенок не должен бояться совершать ошибки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364163" y="1268413"/>
            <a:ext cx="3095625" cy="1584325"/>
          </a:xfrm>
          <a:prstGeom prst="horizontalScroll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  <a:latin typeface="Constantia" pitchFamily="18" charset="0"/>
              </a:rPr>
              <a:t>Лишение ощущения близости (за ложь) должно быть кратковременным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79388" y="2781300"/>
            <a:ext cx="3313112" cy="2592388"/>
          </a:xfrm>
          <a:prstGeom prst="horizontalScroll">
            <a:avLst>
              <a:gd name="adj" fmla="val 7874"/>
            </a:avLst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  <a:latin typeface="Constantia" pitchFamily="18" charset="0"/>
              </a:rPr>
              <a:t>В отношениях с ребенком правды должно быть столько, чтобы сохранились доверительные отношения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724525" y="2708275"/>
            <a:ext cx="3240088" cy="2520950"/>
          </a:xfrm>
          <a:prstGeom prst="horizontalScroll">
            <a:avLst>
              <a:gd name="adj" fmla="val 7147"/>
            </a:avLst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  <a:latin typeface="Constantia" pitchFamily="18" charset="0"/>
              </a:rPr>
              <a:t>Если вы знаете, что ребенок что-то скрывает, то сразу скажите ему об этом, попросите объяснить, что произошло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900113" y="5084763"/>
            <a:ext cx="3600450" cy="1584325"/>
          </a:xfrm>
          <a:prstGeom prst="horizontalScroll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  <a:latin typeface="Constantia" pitchFamily="18" charset="0"/>
              </a:rPr>
              <a:t>Не обещайте того, 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  <a:latin typeface="Constantia" pitchFamily="18" charset="0"/>
              </a:rPr>
              <a:t>что не исполните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716463" y="5013325"/>
            <a:ext cx="3527425" cy="1584325"/>
          </a:xfrm>
          <a:prstGeom prst="horizontalScroll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i="1" dirty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  <a:latin typeface="Constantia" pitchFamily="18" charset="0"/>
              </a:rPr>
              <a:t>Не скрывайте от ребенка семейные проблемы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20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 descr="https://mail-attachment.googleusercontent.com/attachment/u/0/?ui=2&amp;ik=488d483f3d&amp;view=att&amp;th=1414fb1861cea3df&amp;attid=0.3&amp;disp=inline&amp;realattid=f_hlz16brc2&amp;safe=1&amp;zw&amp;saduie=AG9B_P9H29ypLHhRJlaiuS2sffjT&amp;sadet=1380021572752&amp;sads=q8_DC_I7kIvJWd19Pq1M7w-UWa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Лента лицом вверх 2"/>
          <p:cNvSpPr/>
          <p:nvPr/>
        </p:nvSpPr>
        <p:spPr>
          <a:xfrm>
            <a:off x="1979712" y="188640"/>
            <a:ext cx="6984776" cy="1080120"/>
          </a:xfrm>
          <a:prstGeom prst="ribbon2">
            <a:avLst>
              <a:gd name="adj1" fmla="val 7559"/>
              <a:gd name="adj2" fmla="val 75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Важные рекомендации для родителей</a:t>
            </a:r>
          </a:p>
        </p:txBody>
      </p:sp>
      <p:pic>
        <p:nvPicPr>
          <p:cNvPr id="19460" name="Рисунок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764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62982633_58879222_ya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660232" y="1340768"/>
            <a:ext cx="2304256" cy="15981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vni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6296" y="4601004"/>
            <a:ext cx="1728192" cy="21133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Горизонтальный свиток 6"/>
          <p:cNvSpPr/>
          <p:nvPr/>
        </p:nvSpPr>
        <p:spPr>
          <a:xfrm>
            <a:off x="179388" y="1628775"/>
            <a:ext cx="2879725" cy="2663825"/>
          </a:xfrm>
          <a:prstGeom prst="horizontalScroll">
            <a:avLst>
              <a:gd name="adj" fmla="val 7874"/>
            </a:avLst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b="1" i="1" dirty="0">
                <a:solidFill>
                  <a:schemeClr val="tx1"/>
                </a:solidFill>
                <a:latin typeface="Constantia" pitchFamily="18" charset="0"/>
              </a:rPr>
              <a:t>Никогда не разговаривайте с педагогом при ребенке. Выслушайте претензии педагога, попросите совета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79388" y="4221163"/>
            <a:ext cx="3384550" cy="2636837"/>
          </a:xfrm>
          <a:prstGeom prst="horizontalScroll">
            <a:avLst>
              <a:gd name="adj" fmla="val 7874"/>
            </a:avLst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b="1" i="1" dirty="0">
                <a:solidFill>
                  <a:schemeClr val="tx1"/>
                </a:solidFill>
                <a:latin typeface="Constantia" pitchFamily="18" charset="0"/>
              </a:rPr>
              <a:t>Полезно знать, как видят вашего ребенка со стороны. Слушайте, а не защищайтесь. Это – зеркальное отражение, которое поможет увидеть то, что вы пропускаете. 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059113" y="1196975"/>
            <a:ext cx="3529012" cy="2492375"/>
          </a:xfrm>
          <a:prstGeom prst="horizontalScroll">
            <a:avLst>
              <a:gd name="adj" fmla="val 6911"/>
            </a:avLst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i="1" dirty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900" b="1" i="1" dirty="0">
                <a:solidFill>
                  <a:schemeClr val="tx1"/>
                </a:solidFill>
                <a:latin typeface="Constantia" pitchFamily="18" charset="0"/>
              </a:rPr>
              <a:t>Чем бы вы не были заняты, если чувствуете, что ребенок хочет поговорить – бросьте все, подойдите, обнимите его и выслушайте.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20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635375" y="3500438"/>
            <a:ext cx="3168650" cy="3357562"/>
          </a:xfrm>
          <a:prstGeom prst="horizontalScroll">
            <a:avLst>
              <a:gd name="adj" fmla="val 5741"/>
            </a:avLst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i="1" dirty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900" b="1" i="1" dirty="0">
                <a:solidFill>
                  <a:schemeClr val="tx1"/>
                </a:solidFill>
                <a:latin typeface="Constantia" pitchFamily="18" charset="0"/>
              </a:rPr>
              <a:t>Не давайте совета вроде: « Все пройдет» или «Я же тебе говорила!» Это не время вашего торжества. Ваша цель: сформировать отношения искренности, доверия и взаимопонимания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20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6588125" y="2924175"/>
            <a:ext cx="2376488" cy="1728788"/>
          </a:xfrm>
          <a:prstGeom prst="horizontalScroll">
            <a:avLst>
              <a:gd name="adj" fmla="val 7769"/>
            </a:avLst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i="1" dirty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900" b="1" i="1" dirty="0">
                <a:solidFill>
                  <a:schemeClr val="tx1"/>
                </a:solidFill>
                <a:latin typeface="Constantia" pitchFamily="18" charset="0"/>
              </a:rPr>
              <a:t>Говорите меньше, больше обнимайте.</a:t>
            </a:r>
          </a:p>
          <a:p>
            <a:pPr algn="ctr">
              <a:defRPr/>
            </a:pPr>
            <a:r>
              <a:rPr lang="ru-RU" sz="1900" b="1" i="1" dirty="0">
                <a:solidFill>
                  <a:schemeClr val="tx1"/>
                </a:solidFill>
                <a:latin typeface="Constantia" pitchFamily="18" charset="0"/>
              </a:rPr>
              <a:t>Дайте ребенку говорить.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20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579688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63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Помните, что ваши дети в ваших руках. И только вы решаете их судьбу и определяете </a:t>
            </a:r>
            <a:r>
              <a:rPr lang="ru-RU" sz="4400" b="1" dirty="0" smtClean="0">
                <a:ln w="63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их</a:t>
            </a:r>
          </a:p>
          <a:p>
            <a:pPr algn="ctr"/>
            <a:r>
              <a:rPr lang="ru-RU" sz="4400" b="1" dirty="0" smtClean="0">
                <a:ln w="63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жизненный путь!</a:t>
            </a:r>
            <a:endParaRPr lang="ru-RU" sz="4400" b="1" dirty="0">
              <a:ln w="63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8" descr="б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358842"/>
            <a:ext cx="1787525" cy="2198688"/>
          </a:xfrm>
          <a:prstGeom prst="rect">
            <a:avLst/>
          </a:prstGeom>
          <a:noFill/>
        </p:spPr>
      </p:pic>
      <p:pic>
        <p:nvPicPr>
          <p:cNvPr id="4" name="Picture 13" descr="4347c9a3cc2cd18ae948f9e5a9a0e1b0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598700">
            <a:off x="3316602" y="5437171"/>
            <a:ext cx="15240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13980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354" y="260648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5-6 лет у ребенка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формируется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система  первичной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гендерной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идентичности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этом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возрасте дети имеют дифференцированное представление о своей гендерной принадлежности по существенным признакам (женские и мужские качества, особенности проявления  чувств, эмоций, специфика гендерного поведения).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4292521"/>
            <a:ext cx="3528392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34018" y="116632"/>
            <a:ext cx="2520280" cy="18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916139">
            <a:off x="7072514" y="4674934"/>
            <a:ext cx="133191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917720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CA13C7-8EE0-4921-BAE7-01A32EB174FB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16787" y="404664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Bookman Old Style" pitchFamily="18" charset="0"/>
              </a:rPr>
              <a:t>ДВА МИРА  </a:t>
            </a:r>
            <a:br>
              <a:rPr lang="ru-RU" sz="40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000" b="1" dirty="0">
                <a:solidFill>
                  <a:srgbClr val="FF3399"/>
                </a:solidFill>
                <a:latin typeface="Bookman Old Style" pitchFamily="18" charset="0"/>
              </a:rPr>
              <a:t>ДЕВОЧКИ</a:t>
            </a:r>
            <a:r>
              <a:rPr lang="ru-RU" sz="4000" b="1" dirty="0">
                <a:solidFill>
                  <a:srgbClr val="FF0000"/>
                </a:solidFill>
                <a:latin typeface="Bookman Old Style" pitchFamily="18" charset="0"/>
              </a:rPr>
              <a:t> И </a:t>
            </a:r>
            <a:r>
              <a:rPr lang="ru-RU" sz="4000" b="1" dirty="0">
                <a:solidFill>
                  <a:srgbClr val="00B0F0"/>
                </a:solidFill>
                <a:latin typeface="Bookman Old Style" pitchFamily="18" charset="0"/>
              </a:rPr>
              <a:t>МАЛЬЧИКИ</a:t>
            </a:r>
            <a:endParaRPr lang="ru-RU" sz="4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424" y="2348880"/>
            <a:ext cx="3932717" cy="470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1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5699" y="2092725"/>
            <a:ext cx="720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5483" y="5338933"/>
            <a:ext cx="720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757" y="3998975"/>
            <a:ext cx="720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0635" y="0"/>
            <a:ext cx="720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4293096"/>
            <a:ext cx="720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Объект 60"/>
          <p:cNvPicPr>
            <a:picLocks noChangeArrowheads="1"/>
          </p:cNvPicPr>
          <p:nvPr/>
        </p:nvPicPr>
        <p:blipFill>
          <a:blip r:embed="rId4" cstate="email"/>
          <a:srcRect l="-104" t="-286" r="-31" b="-334"/>
          <a:stretch>
            <a:fillRect/>
          </a:stretch>
        </p:blipFill>
        <p:spPr bwMode="auto">
          <a:xfrm>
            <a:off x="316787" y="0"/>
            <a:ext cx="842493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324045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CA13C7-8EE0-4921-BAE7-01A32EB174FB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1506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Различия в психике и поведении детей</a:t>
            </a:r>
            <a:endParaRPr lang="ru-RU" sz="3600" dirty="0"/>
          </a:p>
        </p:txBody>
      </p:sp>
      <p:pic>
        <p:nvPicPr>
          <p:cNvPr id="4" name="Picture 6" descr="Различия в психике и поведении де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80645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15062"/>
            <a:ext cx="1331640" cy="130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632673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CA13C7-8EE0-4921-BAE7-01A32EB174FB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02278" y="188640"/>
            <a:ext cx="849694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возрасте от 5 до 6 лет происходят изменения в представлениях ребенка о себе. Эти представления начинают включать не только характеристики, которыми ребенок наделяет себя настоящего, в данный отрезок времени, но и качества, которыми он хотел бы или, наоборот, не хотел бы обладать в будущем.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Эти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представления пока существуют как образы реальных людей или сказочных персонажей («Я хочу быть таким, как Человек-Паук», «Я буду как принцесса» и т.д.).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Детям 5-6 лет свойственно много фантазировать, или примерять на себя образы, как положительных, так и отрицательных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персонажей.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Повышается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избирательность и устойчивость взаимоотношений с ровесниками. Свои предпочтения дети объясняют успешностью того или иного ребенка в игре («с ним интересно играть» и т.п.) или его положительными качествами («она хорошая», «он не дерется» и пр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dirty="0"/>
              <a:t>	</a:t>
            </a:r>
            <a:r>
              <a:rPr lang="ru-RU" dirty="0">
                <a:effectLst/>
              </a:rPr>
              <a:t>	</a:t>
            </a:r>
          </a:p>
        </p:txBody>
      </p:sp>
      <p:pic>
        <p:nvPicPr>
          <p:cNvPr id="4" name="Рисунок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916139">
            <a:off x="7290046" y="5554186"/>
            <a:ext cx="1151574" cy="120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724892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CA13C7-8EE0-4921-BAE7-01A32EB174FB}" type="slidenum">
              <a:rPr lang="ru-RU" smtClean="0"/>
              <a:pPr/>
              <a:t>6</a:t>
            </a:fld>
            <a:endParaRPr lang="ru-RU" smtClean="0"/>
          </a:p>
        </p:txBody>
      </p:sp>
      <p:pic>
        <p:nvPicPr>
          <p:cNvPr id="9" name="Рисунок 8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3149533"/>
            <a:ext cx="3960440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33993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362939" y="1196752"/>
            <a:ext cx="4860032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400" b="1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ookman Old Style" pitchFamily="18" charset="0"/>
              </a:rPr>
              <a:t>ДЕТСКАЯ </a:t>
            </a:r>
            <a:r>
              <a:rPr lang="ru-RU" sz="3400" b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ookman Old Style" pitchFamily="18" charset="0"/>
              </a:rPr>
              <a:t>ЛОЖЬ ИЛИ ФАНТАЗИРОВАНИЕ</a:t>
            </a:r>
            <a:endParaRPr lang="ru-RU" sz="3400" b="1" u="sng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055" name="Рисунок 1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3" y="17766"/>
            <a:ext cx="3524527" cy="364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1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473029"/>
            <a:ext cx="720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2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9775" y="17766"/>
            <a:ext cx="594684" cy="101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2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293096"/>
            <a:ext cx="7191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742374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188640"/>
            <a:ext cx="2955486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Объект 60"/>
          <p:cNvPicPr>
            <a:picLocks noChangeArrowheads="1"/>
          </p:cNvPicPr>
          <p:nvPr/>
        </p:nvPicPr>
        <p:blipFill>
          <a:blip r:embed="rId3" cstate="email"/>
          <a:srcRect l="-104" t="-285" r="-31" b="-333"/>
          <a:stretch>
            <a:fillRect/>
          </a:stretch>
        </p:blipFill>
        <p:spPr bwMode="auto">
          <a:xfrm>
            <a:off x="179388" y="260350"/>
            <a:ext cx="576103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916139">
            <a:off x="7543800" y="5216525"/>
            <a:ext cx="133191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604837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54868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До 3 – 4 лет дети просто не умеют лгать</a:t>
            </a:r>
            <a:endParaRPr lang="ru-RU" sz="260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FF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22933" y="2348881"/>
            <a:ext cx="8281317" cy="2016224"/>
          </a:xfrm>
          <a:prstGeom prst="round2DiagRect">
            <a:avLst/>
          </a:prstGeom>
          <a:solidFill>
            <a:srgbClr val="99CCFF"/>
          </a:solidFill>
          <a:ln w="38100" cmpd="sng">
            <a:solidFill>
              <a:srgbClr val="CC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После 4 лет, с развитием «внутренней речи», чтобы сделать свою жизнь более </a:t>
            </a:r>
            <a:r>
              <a:rPr lang="ru-RU" sz="24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удобной </a:t>
            </a:r>
            <a:r>
              <a:rPr lang="ru-RU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у ребенка появляется выход – сказать неправду!!!</a:t>
            </a:r>
            <a:endParaRPr lang="ru-RU" sz="240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CC6600"/>
              </a:solidFill>
            </a:endParaRPr>
          </a:p>
        </p:txBody>
      </p:sp>
      <p:sp>
        <p:nvSpPr>
          <p:cNvPr id="11" name="AutoShape 20"/>
          <p:cNvSpPr>
            <a:spLocks/>
          </p:cNvSpPr>
          <p:nvPr/>
        </p:nvSpPr>
        <p:spPr bwMode="auto">
          <a:xfrm rot="5400000">
            <a:off x="4136179" y="764382"/>
            <a:ext cx="360363" cy="7920037"/>
          </a:xfrm>
          <a:prstGeom prst="rightBrace">
            <a:avLst>
              <a:gd name="adj1" fmla="val 13618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b="1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5013176"/>
            <a:ext cx="684076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Психология  детской  лжи  меняется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12050" y="5504494"/>
            <a:ext cx="7200800" cy="819473"/>
          </a:xfrm>
          <a:prstGeom prst="round2DiagRect">
            <a:avLst/>
          </a:prstGeom>
          <a:solidFill>
            <a:srgbClr val="FFFF99"/>
          </a:solidFill>
          <a:ln w="38100" cmpd="sng">
            <a:solidFill>
              <a:srgbClr val="0000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 Black"/>
              </a:rPr>
              <a:t>Ребенок начинает лгать осознанно, так как ложь теперь служит средством облегчения жизни</a:t>
            </a:r>
            <a:endParaRPr lang="ru-RU" sz="1900" i="1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Объект 60"/>
          <p:cNvPicPr>
            <a:picLocks noChangeArrowheads="1"/>
          </p:cNvPicPr>
          <p:nvPr/>
        </p:nvPicPr>
        <p:blipFill>
          <a:blip r:embed="rId2" cstate="email"/>
          <a:srcRect l="-104" t="-286" r="-31" b="-334"/>
          <a:stretch>
            <a:fillRect/>
          </a:stretch>
        </p:blipFill>
        <p:spPr bwMode="auto">
          <a:xfrm>
            <a:off x="1979613" y="0"/>
            <a:ext cx="52562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15"/>
          <p:cNvSpPr>
            <a:spLocks noChangeArrowheads="1" noChangeShapeType="1" noTextEdit="1"/>
          </p:cNvSpPr>
          <p:nvPr/>
        </p:nvSpPr>
        <p:spPr bwMode="auto">
          <a:xfrm>
            <a:off x="2771775" y="908050"/>
            <a:ext cx="3671888" cy="22336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79596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ПРИЧИНЫ  ДЕТСКОЙ </a:t>
            </a:r>
          </a:p>
          <a:p>
            <a:pPr algn="ctr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ЛЖИ</a:t>
            </a:r>
            <a:endParaRPr lang="ru-RU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pic>
        <p:nvPicPr>
          <p:cNvPr id="13316" name="Рисунок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0978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521218757"/>
              </p:ext>
            </p:extLst>
          </p:nvPr>
        </p:nvGraphicFramePr>
        <p:xfrm>
          <a:off x="323528" y="2276872"/>
          <a:ext cx="8640960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318" name="Рисунок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802032">
            <a:off x="7473157" y="51593"/>
            <a:ext cx="15494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84168" y="4221088"/>
            <a:ext cx="2808312" cy="24257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60"/>
          <p:cNvPicPr>
            <a:picLocks noChangeArrowheads="1"/>
          </p:cNvPicPr>
          <p:nvPr/>
        </p:nvPicPr>
        <p:blipFill>
          <a:blip r:embed="rId2" cstate="email"/>
          <a:srcRect l="-104" t="-286" r="-31" b="-334"/>
          <a:stretch>
            <a:fillRect/>
          </a:stretch>
        </p:blipFill>
        <p:spPr bwMode="auto">
          <a:xfrm>
            <a:off x="3203848" y="412750"/>
            <a:ext cx="52562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15"/>
          <p:cNvSpPr>
            <a:spLocks noChangeArrowheads="1" noChangeShapeType="1" noTextEdit="1"/>
          </p:cNvSpPr>
          <p:nvPr/>
        </p:nvSpPr>
        <p:spPr bwMode="auto">
          <a:xfrm>
            <a:off x="4176217" y="1340768"/>
            <a:ext cx="3671888" cy="22336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79596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ПРИЧИНЫ  ДЕТСКОЙ </a:t>
            </a:r>
          </a:p>
          <a:p>
            <a:pPr algn="ctr"/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ЛЖИ</a:t>
            </a:r>
          </a:p>
        </p:txBody>
      </p:sp>
      <p:pic>
        <p:nvPicPr>
          <p:cNvPr id="14340" name="Рисунок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12750"/>
            <a:ext cx="1568761" cy="153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313690727"/>
              </p:ext>
            </p:extLst>
          </p:nvPr>
        </p:nvGraphicFramePr>
        <p:xfrm>
          <a:off x="323528" y="2276872"/>
          <a:ext cx="8640960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12161" y="4365104"/>
            <a:ext cx="2952328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4687</TotalTime>
  <Words>750</Words>
  <Application>Microsoft Office PowerPoint</Application>
  <PresentationFormat>Экран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Lavrishcheva, Mariya</dc:creator>
  <cp:lastModifiedBy>r528</cp:lastModifiedBy>
  <cp:revision>333</cp:revision>
  <dcterms:created xsi:type="dcterms:W3CDTF">2013-09-19T09:36:35Z</dcterms:created>
  <dcterms:modified xsi:type="dcterms:W3CDTF">2019-01-13T15:46:54Z</dcterms:modified>
</cp:coreProperties>
</file>