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59" r:id="rId5"/>
    <p:sldId id="260" r:id="rId6"/>
    <p:sldId id="265" r:id="rId7"/>
    <p:sldId id="262" r:id="rId8"/>
    <p:sldId id="264" r:id="rId9"/>
    <p:sldId id="266" r:id="rId10"/>
    <p:sldId id="270" r:id="rId11"/>
    <p:sldId id="271" r:id="rId12"/>
    <p:sldId id="272" r:id="rId13"/>
    <p:sldId id="25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B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975A3-8B97-4724-B130-7E1C97D905A9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F49B3-CB38-4180-9176-BA10C987F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65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79603-BA86-4157-9278-1B13AFA2FD85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043A-D38C-43ED-A742-C9FA7FD6D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99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1ACA1-5598-496A-ABAF-4899B94AC602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F37A-CAB2-4A98-9E2F-A7D09B241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78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11CB-3525-46C3-9CD5-032C4375CC4D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2695-87A7-40EE-AA1B-53301F47D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57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7A6FC-63C9-4C3D-B672-5E6EB24AD2BD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486F3-C4F6-45DA-A3D7-319A64D1C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06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BB53-8A88-4603-B13F-962A85058F46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6C5D-5E65-4175-B4D9-9D9464CAF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828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5258E-E1EE-4229-B7E1-97F19C8F6D35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67E0-B2EB-41C6-9097-14F336B55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968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C9CA-4384-440E-894A-D29B089AADA3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166B-6AF3-45FD-BBDF-F437592FA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40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4EDC-D089-4D6D-839F-858C35E8D767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F1BD-FEB4-4111-A653-CB4037959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01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26B6-5422-4B43-ADD4-6F725120676B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538A-32A5-4BA2-BE25-668D7B48C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86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8600D-2CD9-42FF-9662-B0093E069641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C791-0FB8-49EC-B8C9-BFB42E45C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73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0BA57B-C9A1-4C71-B704-6871D77D51BC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487641-E3E9-4C8B-B19C-654549DBE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63861157_1284149602_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708920"/>
            <a:ext cx="4536504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872647" cy="33843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</a:t>
            </a:r>
            <a:br>
              <a:rPr lang="ru-RU" sz="54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особенности </a:t>
            </a:r>
            <a:br>
              <a:rPr lang="ru-RU" sz="54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детей 4-5 лет. </a:t>
            </a:r>
            <a:endParaRPr lang="ru-RU" altLang="ru-RU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301208"/>
            <a:ext cx="7992888" cy="797155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47" y="219705"/>
            <a:ext cx="8656698" cy="646330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как его родителям важно: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   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Понять, каковы в вашей семье правила и законы, которые ребенку не позволено нарушать. Помнить, что законов и запретов не должно быть слишком много, иначе их трудно выполнить.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   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вместо запретов предлагать альтернативы. формулируя их так: «Тебе нельзя рисовать на стене, но можно на этом куске бумаги». Просто запреты рождают в ребенке либо чувство вины, либо злость и протест. Если вы что-то однозначно запрещаете ребенку, будьте готовы выдержать его справедливую злость или обиду по этому поводу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Говорить ребенку о своих чувствах, чтобы он лучше понимал, какую реакцию в другом человеке рождают те или иные его поступки. Быть готовыми к тому, чтобы разобраться вместе с ним в сложной этической ситуации. Самим жить в согласии с теми этическими принципами, которые вы транслируете ребенку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260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42" y="260648"/>
            <a:ext cx="8537638" cy="61206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о том, что не стоит при ребенке рассказывать различные страшные истории, говорить о тяжелых болезнях и смерти, потому что для некоторых детей подобная информация может стать сверхсильным раздражителем. Важно выслушивать ребенка, разделять с ним его страхи, позволяя ему проживать их вместе с вами.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Предоставлять ребенку возможности для проявления его творчества и самовыражения. Интересоваться любым творческим продуктом, по возможности никак его не оценивая, ни положительно, ни отрицательно, предлагая самому ребенку оценить свое творчество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Обеспечить ребенку возможность совместной с другими детьми игры, осознавая, что такая игра не только развивает его воображение и образное мышление, но и совершенно необходима для здорового эмоционального развития. Предлагать ребенку для игры не только законченные по своей форме игрушки, но и неоформленные предметы, не имеющие четкой функции: камушки, палочки, брусочки и т.д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9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0575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Понимать, что ребенок уже способен достаточно долго и увлеченно заниматься тем, что ему нравится, и ему бывает очень трудно прервать игру, поэтому о необходимости ее заканчивать стоит предупреждать его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открытыми к вопросам ребенка, интересоваться его мнением, превращая его жажду знания в способность самому найти ответы на интересующие его вопросы. Полезно обсуждать с ребенком любые события и явления, которые его интересуют, и на его языке формулировать результаты ваших совместных рассуждений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выводов.</a:t>
            </a:r>
          </a:p>
          <a:p>
            <a:pPr marL="0" indent="0" algn="just">
              <a:buNone/>
            </a:pP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перегружать совесть ребенка. Чрезмерное неодобрение, наказания за незначительные проступки и ошибки вызывают постоянное ощущение своей вины, страх перед наказанием, мстительность. Может также развиваться пассивность, пропадать инициатива.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на то, что в возрасте 4-5-ти лет недостатки воспитания ребенка начинают постепенно укореняться и переходить в устойчивые негативные черты характера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4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12" y="0"/>
            <a:ext cx="90054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333643" y="1700808"/>
            <a:ext cx="5040560" cy="245086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До новых встреч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возраста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78" y="1600200"/>
            <a:ext cx="8756002" cy="4827896"/>
          </a:xfrm>
        </p:spPr>
        <p:txBody>
          <a:bodyPr/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-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активность; потребность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общении;</a:t>
            </a:r>
          </a:p>
          <a:p>
            <a:pPr lvl="1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деятельность -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(3-4 действия);</a:t>
            </a:r>
          </a:p>
          <a:p>
            <a:pPr lvl="1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–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наглядно-образное мышление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96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695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Эмоциональная сфера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518457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</a:rPr>
              <a:t>чувства </a:t>
            </a:r>
            <a:r>
              <a:rPr lang="ru-RU" sz="2200" b="1" dirty="0">
                <a:latin typeface="Times New Roman" pitchFamily="18" charset="0"/>
              </a:rPr>
              <a:t>малыша становятся более глубокими, устойчивыми; прежнее радостное чувство от общения с окружающими постепенно перерастает в более сложное чувство симпатии, привязанности. Наблюдается повышенная чувствительность к реакции взрослого. Они радуются похвале и очень огорчаются замечаниям</a:t>
            </a:r>
            <a:r>
              <a:rPr lang="ru-RU" sz="2200" b="1" dirty="0" smtClean="0">
                <a:latin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050" b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</a:rPr>
              <a:t>дети больше всего  боятся потерять любовь и внимание взрослых. Часто это проявляется в том, что ребенок отказывается засыпать один, боится темноты и замкнутого пространства. Ваша любовь и внимание к ребенку помогут преодолеть все страхи. Главное - больше общайтесь с малышом, вызывайте у него самые разнообразные положительные эмоции.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15684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 descr="80108433_larg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58314" y="1815152"/>
            <a:ext cx="5104263" cy="477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9966"/>
          </a:xfrm>
        </p:spPr>
        <p:txBody>
          <a:bodyPr/>
          <a:lstStyle/>
          <a:p>
            <a:r>
              <a:rPr lang="ru-RU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4-5 лет - возраст </a:t>
            </a:r>
            <a:r>
              <a:rPr lang="ru-RU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«ПОЧЕМУЧКИ»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6601" y="1576550"/>
            <a:ext cx="8229600" cy="4878841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начинает изучать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предметы,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пытаясь проникнуть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устройство и сущность.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ему мало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этих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сведений, и он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обращается к взрослым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«Почему?», «Как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algn="just" fontAlgn="t"/>
            <a:endParaRPr lang="ru-RU" sz="2800" b="1" dirty="0">
              <a:solidFill>
                <a:srgbClr val="000099"/>
              </a:solidFill>
              <a:latin typeface="Arial Black" panose="020B0A04020102020204" pitchFamily="34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3861153_1284149585_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5331" y="3533574"/>
            <a:ext cx="3525141" cy="33123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68952" cy="64807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Идёт бурный расцвет фантазии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пятом году жизни дети начинают рассказывать невероятные истории о том, что сами они участвовали в каких-то невероятных событиях, хотя ничего подобного не было. Но ни в коем случае нельзя уличать ребёнка 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лжи.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фантазии не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ложью,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правильнее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их выдумками.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фантазий могут быть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сны, стремление поднять свой авторитет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сверстников или стремление справиться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какими-то страхами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98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6b0117b06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4905" y="3145809"/>
            <a:ext cx="3835270" cy="3712191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532262" y="1396700"/>
            <a:ext cx="8072185" cy="24482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314" y="4392263"/>
            <a:ext cx="48447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самом начале пути в неизведанное не надо знакомить детей с тем, что не вызывает симпатии у вас самих. 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знакомстве детей с новыми явлениями в этом году следует ограничиться предметами, которые существуют физически.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7797" y="332656"/>
            <a:ext cx="79766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высокий познавательный интерес. Дети пяти лет очень активно воспринимают всё, что их окружает, очень чутки к искренности вашего отношения к тому или иному предмету или явлению. Если в глубине души вы не любите животных, вам никогда словами не удастся убедить детей в обратном.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20057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74f65_19cdff79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212974"/>
            <a:ext cx="3312368" cy="36160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пробуют строить и первые умозаключения.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400600"/>
          </a:xfrm>
        </p:spPr>
        <p:txBody>
          <a:bodyPr/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выслушивайте все рассуждения ребёнка и не торопитесь вносить в них свои коррективы. 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возрасте важна не правильность вывода, а поддержка самого стремления ребёнка рассуждать и думать. 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Проявляйте серьёзное уважение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интеллектуальному труду.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Шутки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насмешливый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критический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обсуждении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мыслей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86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3902463_1284237646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5040560" cy="3960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1"/>
            <a:ext cx="8192674" cy="1728192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 становится интересен как партнёр по играм. Ребёнок страдает, если никто не хочет с ним играть.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67159" y="4437112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играют небольшими группами по 2-5 человек. Иногда эти группы становятся постоянными по составу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8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0847fbf54f47f79c1e213ff36dc5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653739"/>
            <a:ext cx="3831475" cy="400050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90757"/>
            <a:ext cx="8229600" cy="4525963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усваивает родную речь так называемым «материнским способом», подражая близким, поэтому так важно, чтобы он слышал не только правильную, но и вежливую речь, соответствующую правилам речевого этикета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3933056"/>
            <a:ext cx="48179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Необходимо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избавить ребёнка от грубостей, исключить из семейного обихода бранные, тем более нецензурные слова.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Обращаетесь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своему ребёнку не в форме приказания, а просьбы и употребляете слово «пожалуйста», благодарите его.</a:t>
            </a:r>
          </a:p>
        </p:txBody>
      </p:sp>
    </p:spTree>
    <p:extLst>
      <p:ext uri="{BB962C8B-B14F-4D97-AF65-F5344CB8AC3E}">
        <p14:creationId xmlns:p14="http://schemas.microsoft.com/office/powerpoint/2010/main" xmlns="" val="26228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ый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зеленый2</Template>
  <TotalTime>110</TotalTime>
  <Words>393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зеленый2</vt:lpstr>
      <vt:lpstr>Психологические             особенности                      детей 4-5 лет. </vt:lpstr>
      <vt:lpstr>Особенности возраста</vt:lpstr>
      <vt:lpstr>Эмоциональная сфера</vt:lpstr>
      <vt:lpstr>4-5 лет - возраст «ПОЧЕМУЧКИ»</vt:lpstr>
      <vt:lpstr>Слайд 5</vt:lpstr>
      <vt:lpstr>Слайд 6</vt:lpstr>
      <vt:lpstr>Дети пробуют строить и первые умозаключения.</vt:lpstr>
      <vt:lpstr>ОБЩЕНИЕ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r528</cp:lastModifiedBy>
  <cp:revision>18</cp:revision>
  <cp:lastPrinted>2016-09-22T16:40:25Z</cp:lastPrinted>
  <dcterms:created xsi:type="dcterms:W3CDTF">2014-03-16T05:30:32Z</dcterms:created>
  <dcterms:modified xsi:type="dcterms:W3CDTF">2019-01-13T15:46:39Z</dcterms:modified>
</cp:coreProperties>
</file>