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2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101C"/>
    <a:srgbClr val="5B0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8F9C4-EB59-469A-8B6E-803358B4321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FA56-175D-471F-BF7B-621EBCFB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46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0C64B226-7D36-97B6-EDC5-29E42FF5E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25" y="247108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0856E1-9F8D-329E-F09C-5DD246019CE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FC7874BB-167A-31EB-B41C-651804FEDC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AF761AA-0017-EC34-B618-4D33E16CB2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F60E297-6D8F-1979-5AE6-2CD62756BB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0591F80-5936-6332-0F5C-09E6EDE8140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647AAC9-07CF-DD37-1B47-710ADF80A3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02429" y="2062872"/>
            <a:ext cx="72243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srgbClr val="59101C"/>
                </a:solidFill>
                <a:latin typeface="Roboto (Заголовки)"/>
                <a:ea typeface="Times New Roman"/>
                <a:cs typeface="Times New Roman"/>
              </a:rPr>
              <a:t>Игра «Морской  бой» знакома всем взрослым и детям, а игра «Морской Лого–бой» адаптирована для детей с тяжелыми нарушениями речи 5-7 лет. В ней изменена система координат, более понятная для детей дошкольного возраста. Поля слева по вертикали и сверху по горизонтали вместо привычных, стандартных букв и цифр содержат предметные картинки ((многофункциональные картинки меняются и подбираются в зависимости от лексической темы, а так же на усмотрения педагога (родителя)). </a:t>
            </a:r>
            <a:endParaRPr lang="ru-RU" dirty="0">
              <a:solidFill>
                <a:srgbClr val="59101C"/>
              </a:solidFill>
              <a:latin typeface="Roboto (Заголовки)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314" y="1090926"/>
            <a:ext cx="2928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5B0F1D"/>
                </a:solidFill>
                <a:latin typeface="Roboto (Заголовки)"/>
                <a:ea typeface="Times New Roman"/>
              </a:rPr>
              <a:t>Игра-практика </a:t>
            </a:r>
          </a:p>
          <a:p>
            <a:pPr lvl="0" algn="ctr"/>
            <a:r>
              <a:rPr lang="ru-RU" b="1" dirty="0" err="1">
                <a:solidFill>
                  <a:srgbClr val="5B0F1D"/>
                </a:solidFill>
                <a:latin typeface="Roboto (Заголовки)"/>
                <a:ea typeface="Times New Roman"/>
              </a:rPr>
              <a:t>СМиПС</a:t>
            </a:r>
            <a:endParaRPr lang="ru-RU" b="1" dirty="0">
              <a:solidFill>
                <a:srgbClr val="5B0F1D"/>
              </a:solidFill>
              <a:latin typeface="Roboto (Заголовки)"/>
              <a:ea typeface="Times New Roman"/>
            </a:endParaRPr>
          </a:p>
          <a:p>
            <a:pPr lvl="0" algn="ctr"/>
            <a:r>
              <a:rPr lang="ru-RU" b="1" dirty="0">
                <a:solidFill>
                  <a:srgbClr val="5B0F1D"/>
                </a:solidFill>
                <a:latin typeface="Roboto (Заголовки)"/>
                <a:ea typeface="Times New Roman"/>
              </a:rPr>
              <a:t> для детей с тяжелыми </a:t>
            </a:r>
          </a:p>
          <a:p>
            <a:pPr lvl="0" algn="ctr"/>
            <a:r>
              <a:rPr lang="ru-RU" b="1" dirty="0">
                <a:solidFill>
                  <a:srgbClr val="5B0F1D"/>
                </a:solidFill>
                <a:latin typeface="Roboto (Заголовки)"/>
                <a:ea typeface="Times New Roman"/>
              </a:rPr>
              <a:t>нарушениями </a:t>
            </a:r>
            <a:r>
              <a:rPr lang="ru-RU" b="1" dirty="0" smtClean="0">
                <a:solidFill>
                  <a:srgbClr val="5B0F1D"/>
                </a:solidFill>
                <a:latin typeface="Roboto (Заголовки)"/>
                <a:ea typeface="Times New Roman"/>
              </a:rPr>
              <a:t>речи</a:t>
            </a:r>
            <a:endParaRPr lang="ru-RU" b="1" dirty="0">
              <a:solidFill>
                <a:srgbClr val="5B0F1D"/>
              </a:solidFill>
              <a:latin typeface="Roboto (Заголовки)"/>
            </a:endParaRPr>
          </a:p>
        </p:txBody>
      </p:sp>
      <p:pic>
        <p:nvPicPr>
          <p:cNvPr id="19" name="Picture 2" descr="C:\Users\Сюткина Елена\Desktop\Новая папка (3)\img (1)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 t="8902" r="32553" b="5600"/>
          <a:stretch/>
        </p:blipFill>
        <p:spPr bwMode="auto">
          <a:xfrm>
            <a:off x="238725" y="2247205"/>
            <a:ext cx="2599268" cy="2801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3972" y="5057434"/>
            <a:ext cx="2819600" cy="649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solidFill>
                  <a:srgbClr val="59101C"/>
                </a:solidFill>
                <a:latin typeface="Roboto (Заголовки)"/>
                <a:ea typeface="Calibri"/>
                <a:cs typeface="Times New Roman"/>
              </a:rPr>
              <a:t>««Путешествие по весенним признакам через сенсорные эталоны,</a:t>
            </a:r>
            <a:endParaRPr lang="ru-RU" sz="900" dirty="0">
              <a:solidFill>
                <a:srgbClr val="59101C"/>
              </a:solidFill>
              <a:latin typeface="Roboto (Заголовки)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solidFill>
                  <a:srgbClr val="59101C"/>
                </a:solidFill>
                <a:latin typeface="Roboto (Заголовки)"/>
                <a:ea typeface="Calibri"/>
                <a:cs typeface="Times New Roman"/>
              </a:rPr>
              <a:t>и правильное произношение звуков»</a:t>
            </a:r>
            <a:endParaRPr lang="ru-RU" sz="1400" dirty="0">
              <a:solidFill>
                <a:srgbClr val="59101C"/>
              </a:solidFill>
              <a:latin typeface="Roboto (Заголовки)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836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04830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870339" y="5517290"/>
            <a:ext cx="9546940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 defTabSz="914400">
              <a:lnSpc>
                <a:spcPct val="100000"/>
              </a:lnSpc>
              <a:spcBef>
                <a:spcPts val="0"/>
              </a:spcBef>
            </a:pPr>
            <a:endParaRPr lang="ru-RU" sz="2800" b="0" cap="none" dirty="0">
              <a:solidFill>
                <a:prstClr val="black"/>
              </a:solidFill>
              <a:latin typeface="Roboto (Заголовки)"/>
              <a:ea typeface="+mn-ea"/>
              <a:cs typeface="+mn-cs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72939" y="2246872"/>
            <a:ext cx="8941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78638" y="2185985"/>
            <a:ext cx="5937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srgbClr val="59101C"/>
                </a:solidFill>
                <a:latin typeface="Roboto (Заголовки)"/>
                <a:ea typeface="Times New Roman"/>
                <a:cs typeface="Times New Roman"/>
              </a:rPr>
              <a:t>Игру можно использовать в различной модификации, например сенсорное воспитание, направленное на формирование полноценного восприятия окружающей действительности, что служит основой познания мира, первой ступенью которого является чувственный опыт. В данном случае на каждом корабле располагаются сменные карточки с сенсорными эталонами.</a:t>
            </a:r>
            <a:endParaRPr lang="ru-RU" dirty="0">
              <a:solidFill>
                <a:srgbClr val="59101C"/>
              </a:solidFill>
              <a:latin typeface="Roboto (Заголовки)"/>
              <a:ea typeface="Calibri"/>
              <a:cs typeface="Times New Roman"/>
            </a:endParaRPr>
          </a:p>
        </p:txBody>
      </p:sp>
      <p:pic>
        <p:nvPicPr>
          <p:cNvPr id="1026" name="Picture 2" descr="C:\Users\Сюткина Елена\Desktop\Новая папка (3)\2c44e264-afff-4bb8-ba8e-31a546ab8b97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35" t="23442" r="20154" b="27313"/>
          <a:stretch/>
        </p:blipFill>
        <p:spPr bwMode="auto">
          <a:xfrm rot="16200000">
            <a:off x="760649" y="1802804"/>
            <a:ext cx="3290191" cy="3701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93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147</Words>
  <Application>Microsoft Office PowerPoint</Application>
  <PresentationFormat>Произвольный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Сюткина Елена</cp:lastModifiedBy>
  <cp:revision>52</cp:revision>
  <dcterms:created xsi:type="dcterms:W3CDTF">2023-08-09T09:07:22Z</dcterms:created>
  <dcterms:modified xsi:type="dcterms:W3CDTF">2023-12-07T12:48:12Z</dcterms:modified>
</cp:coreProperties>
</file>