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ms-powerpoint.slideshow.macroEnabled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9" r:id="rId4"/>
  </p:sldMasterIdLst>
  <p:notesMasterIdLst>
    <p:notesMasterId r:id="rId21"/>
  </p:notesMasterIdLst>
  <p:handoutMasterIdLst>
    <p:handoutMasterId r:id="rId22"/>
  </p:handoutMasterIdLst>
  <p:sldIdLst>
    <p:sldId id="256" r:id="rId5"/>
    <p:sldId id="263" r:id="rId6"/>
    <p:sldId id="268" r:id="rId7"/>
    <p:sldId id="287" r:id="rId8"/>
    <p:sldId id="289" r:id="rId9"/>
    <p:sldId id="283" r:id="rId10"/>
    <p:sldId id="284" r:id="rId11"/>
    <p:sldId id="270" r:id="rId12"/>
    <p:sldId id="264" r:id="rId13"/>
    <p:sldId id="281" r:id="rId14"/>
    <p:sldId id="272" r:id="rId15"/>
    <p:sldId id="271" r:id="rId16"/>
    <p:sldId id="273" r:id="rId17"/>
    <p:sldId id="275" r:id="rId18"/>
    <p:sldId id="276" r:id="rId19"/>
    <p:sldId id="266" r:id="rId20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5CD"/>
    <a:srgbClr val="BAEFAF"/>
    <a:srgbClr val="F3B8F6"/>
    <a:srgbClr val="4852D8"/>
    <a:srgbClr val="C3D686"/>
    <a:srgbClr val="74B7D2"/>
    <a:srgbClr val="FADF7E"/>
    <a:srgbClr val="4C6CB2"/>
    <a:srgbClr val="44609E"/>
    <a:srgbClr val="D9E4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21" autoAdjust="0"/>
    <p:restoredTop sz="94533" autoAdjust="0"/>
  </p:normalViewPr>
  <p:slideViewPr>
    <p:cSldViewPr snapToGrid="0">
      <p:cViewPr varScale="1">
        <p:scale>
          <a:sx n="92" d="100"/>
          <a:sy n="92" d="100"/>
        </p:scale>
        <p:origin x="1026" y="9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25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pPr/>
              <a:t>27.04.2021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F68E2-8283-46B6-8FBF-264D443BE556}" type="datetimeFigureOut">
              <a:rPr lang="ru-RU" smtClean="0"/>
              <a:pPr/>
              <a:t>27.04.2021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6C573-8121-487C-B7E4-735E1C5AD7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977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4/27/2021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81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4/27/2021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67091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4/27/2021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57624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опрос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36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5127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37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8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9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385146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опрос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4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5127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5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6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7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124002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опрос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36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5127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37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8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9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410245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опрос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36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5127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37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8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9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72930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опрос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36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5127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37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8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9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351616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опрос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36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4040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37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8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9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379063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опрос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37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5127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38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9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40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419654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416478" y="1628383"/>
            <a:ext cx="5073041" cy="2605413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 b="0">
                <a:solidFill>
                  <a:srgbClr val="557299"/>
                </a:solidFill>
                <a:latin typeface="Arial" panose="020B0604020202020204" pitchFamily="34" charset="0"/>
                <a:ea typeface="Roboto Cn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Введите сюда текст поздравления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88961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4/27/2021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65627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3728" y="4435127"/>
            <a:ext cx="3171600" cy="6984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5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099304" y="4434040"/>
            <a:ext cx="3171600" cy="6984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6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099304" y="5295164"/>
            <a:ext cx="3171600" cy="6984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7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3728" y="5295164"/>
            <a:ext cx="3171600" cy="6984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 baseline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188923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4/27/2021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20869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4/27/2021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32860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4/27/2021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53373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4/27/2021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37977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4/27/2021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13873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4/27/2021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7179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4/27/2021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24514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4/27/2021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95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20" r:id="rId2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wallpaperforu.com/wp-content/uploads/2020/08/pastel-wallpaper-20081916250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90138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69321" y="1683512"/>
            <a:ext cx="5876925" cy="237815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5400" b="1" dirty="0" smtClean="0">
                <a:solidFill>
                  <a:srgbClr val="4460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Викторина</a:t>
            </a:r>
            <a:br>
              <a:rPr lang="ru-RU" sz="5400" b="1" dirty="0" smtClean="0">
                <a:solidFill>
                  <a:srgbClr val="4460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rgbClr val="4460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«Этикет за столом»</a:t>
            </a:r>
            <a:endParaRPr lang="ru-RU" sz="5400" b="1" dirty="0">
              <a:solidFill>
                <a:srgbClr val="4460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74189" y="6446001"/>
            <a:ext cx="4953000" cy="3057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Екатеринбург 2021</a:t>
            </a:r>
            <a:endParaRPr lang="ru-RU" sz="1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695440" y="2063046"/>
            <a:ext cx="6565323" cy="46686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4189" y="303198"/>
            <a:ext cx="5942241" cy="122410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174444" y="5325483"/>
            <a:ext cx="44718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заместитель заведующего по ВМР</a:t>
            </a:r>
          </a:p>
          <a:p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Голикова Наталия Константиновна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 descr="C:\Users\Сюткина Елена\Desktop\MBDOU.jp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" y="303198"/>
            <a:ext cx="1637101" cy="1504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495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" y="-297"/>
            <a:ext cx="9900762" cy="6858594"/>
          </a:xfrm>
          <a:prstGeom prst="rect">
            <a:avLst/>
          </a:prstGeom>
        </p:spPr>
      </p:pic>
      <p:sp>
        <p:nvSpPr>
          <p:cNvPr id="11" name="Текст Прав">
            <a:hlinkClick r:id="" action="ppaction://hlinkshowjump?jump=nextslide">
              <a:snd r:embed="rId4" name="chimes.wav"/>
            </a:hlinkClick>
          </p:cNvPr>
          <p:cNvSpPr txBox="1">
            <a:spLocks/>
          </p:cNvSpPr>
          <p:nvPr/>
        </p:nvSpPr>
        <p:spPr>
          <a:xfrm>
            <a:off x="1636776" y="5331447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Отделяют вилкой по одному кусочку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Текст Прав"/>
          <p:cNvSpPr txBox="1">
            <a:spLocks/>
          </p:cNvSpPr>
          <p:nvPr/>
        </p:nvSpPr>
        <p:spPr>
          <a:xfrm>
            <a:off x="5102352" y="4433642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Сразу делят всю котлету на части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Текст Прав"/>
          <p:cNvSpPr txBox="1">
            <a:spLocks/>
          </p:cNvSpPr>
          <p:nvPr/>
        </p:nvSpPr>
        <p:spPr>
          <a:xfrm>
            <a:off x="5102352" y="5331447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Откусывают по одному кусочку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Текст Прав"/>
          <p:cNvSpPr txBox="1">
            <a:spLocks/>
          </p:cNvSpPr>
          <p:nvPr/>
        </p:nvSpPr>
        <p:spPr>
          <a:xfrm>
            <a:off x="1636776" y="4433642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Отрезают ножом по одному кусочку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Ромб 14"/>
          <p:cNvSpPr/>
          <p:nvPr/>
        </p:nvSpPr>
        <p:spPr>
          <a:xfrm>
            <a:off x="1837113" y="5430345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омб 15"/>
          <p:cNvSpPr/>
          <p:nvPr/>
        </p:nvSpPr>
        <p:spPr>
          <a:xfrm>
            <a:off x="5302689" y="4532540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омб 20"/>
          <p:cNvSpPr/>
          <p:nvPr/>
        </p:nvSpPr>
        <p:spPr>
          <a:xfrm>
            <a:off x="5302689" y="5428851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омб 21"/>
          <p:cNvSpPr/>
          <p:nvPr/>
        </p:nvSpPr>
        <p:spPr>
          <a:xfrm>
            <a:off x="1837113" y="4531046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Заголовок 5"/>
          <p:cNvSpPr>
            <a:spLocks noGrp="1"/>
          </p:cNvSpPr>
          <p:nvPr>
            <p:ph type="ctrTitle"/>
          </p:nvPr>
        </p:nvSpPr>
        <p:spPr>
          <a:xfrm>
            <a:off x="1450974" y="444036"/>
            <a:ext cx="7004052" cy="1145774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правильно есть котлету?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100000" l="0" r="100000"/>
                    </a14:imgEffect>
                  </a14:imgLayer>
                </a14:imgProps>
              </a:ext>
            </a:extLst>
          </a:blip>
          <a:srcRect t="27707"/>
          <a:stretch/>
        </p:blipFill>
        <p:spPr>
          <a:xfrm>
            <a:off x="2822197" y="1462755"/>
            <a:ext cx="3972358" cy="282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1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4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" y="-297"/>
            <a:ext cx="9900762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6845" y="258988"/>
            <a:ext cx="7591013" cy="1206131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делать с чайной ложечкой, когда сахар в чае уже размешан?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Прав">
            <a:hlinkClick r:id="" action="ppaction://hlinkshowjump?jump=nextslide">
              <a:snd r:embed="rId4" name="chimes.wav"/>
            </a:hlinkClick>
          </p:cNvPr>
          <p:cNvSpPr txBox="1">
            <a:spLocks/>
          </p:cNvSpPr>
          <p:nvPr/>
        </p:nvSpPr>
        <p:spPr>
          <a:xfrm>
            <a:off x="1636776" y="5331447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Вынуть и положить на блюдце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Прав"/>
          <p:cNvSpPr txBox="1">
            <a:spLocks/>
          </p:cNvSpPr>
          <p:nvPr/>
        </p:nvSpPr>
        <p:spPr>
          <a:xfrm>
            <a:off x="5102352" y="4433642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Облизать и положить на стол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Прав"/>
          <p:cNvSpPr txBox="1">
            <a:spLocks/>
          </p:cNvSpPr>
          <p:nvPr/>
        </p:nvSpPr>
        <p:spPr>
          <a:xfrm>
            <a:off x="5102352" y="5331447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Отдать соседу размешать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Прав"/>
          <p:cNvSpPr txBox="1">
            <a:spLocks/>
          </p:cNvSpPr>
          <p:nvPr/>
        </p:nvSpPr>
        <p:spPr>
          <a:xfrm>
            <a:off x="1636776" y="4433642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Оставить в чашке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Ромб 10"/>
          <p:cNvSpPr/>
          <p:nvPr/>
        </p:nvSpPr>
        <p:spPr>
          <a:xfrm>
            <a:off x="1838227" y="5430345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омб 11"/>
          <p:cNvSpPr/>
          <p:nvPr/>
        </p:nvSpPr>
        <p:spPr>
          <a:xfrm>
            <a:off x="5303803" y="4532540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омб 12"/>
          <p:cNvSpPr/>
          <p:nvPr/>
        </p:nvSpPr>
        <p:spPr>
          <a:xfrm>
            <a:off x="5303803" y="5428851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омб 13"/>
          <p:cNvSpPr/>
          <p:nvPr/>
        </p:nvSpPr>
        <p:spPr>
          <a:xfrm>
            <a:off x="1838227" y="4531046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4444" y1="27500" x2="34444" y2="27500"/>
                        <a14:foregroundMark x1="19778" y1="37308" x2="19778" y2="37308"/>
                        <a14:foregroundMark x1="22778" y1="65288" x2="22778" y2="65288"/>
                        <a14:foregroundMark x1="23444" y1="67308" x2="23444" y2="67308"/>
                        <a14:foregroundMark x1="13778" y1="72885" x2="13778" y2="72885"/>
                        <a14:foregroundMark x1="87333" y1="8654" x2="87333" y2="8654"/>
                        <a14:foregroundMark x1="88444" y1="3558" x2="88444" y2="3558"/>
                        <a14:foregroundMark x1="88444" y1="3365" x2="88444" y2="3365"/>
                        <a14:foregroundMark x1="86444" y1="7500" x2="86444" y2="7500"/>
                        <a14:foregroundMark x1="84667" y1="10769" x2="83667" y2="13558"/>
                        <a14:foregroundMark x1="82333" y1="16827" x2="82333" y2="16827"/>
                        <a14:foregroundMark x1="82333" y1="19135" x2="82333" y2="19135"/>
                        <a14:foregroundMark x1="78111" y1="17019" x2="78111" y2="17019"/>
                        <a14:foregroundMark x1="84889" y1="2788" x2="84889" y2="2788"/>
                        <a14:foregroundMark x1="90000" y1="673" x2="90000" y2="673"/>
                        <a14:foregroundMark x1="79222" y1="15096" x2="79222" y2="15096"/>
                        <a14:foregroundMark x1="74444" y1="23269" x2="74444" y2="23269"/>
                        <a14:foregroundMark x1="15111" y1="64712" x2="15111" y2="64712"/>
                        <a14:foregroundMark x1="14667" y1="66731" x2="14667" y2="66731"/>
                        <a14:foregroundMark x1="15556" y1="68269" x2="16444" y2="703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4084" y="1170048"/>
            <a:ext cx="2732808" cy="315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5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4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" y="-297"/>
            <a:ext cx="9900762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4349" y="286553"/>
            <a:ext cx="7004052" cy="1000302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помощи каких приборов едят бисквитные торты и пирожные?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Прав">
            <a:hlinkClick r:id="" action="ppaction://hlinkshowjump?jump=nextslide">
              <a:snd r:embed="rId4" name="chimes.wav"/>
            </a:hlinkClick>
          </p:cNvPr>
          <p:cNvSpPr txBox="1">
            <a:spLocks/>
          </p:cNvSpPr>
          <p:nvPr/>
        </p:nvSpPr>
        <p:spPr>
          <a:xfrm>
            <a:off x="5102352" y="4438357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Десертной широкой вилочкой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Прав"/>
          <p:cNvSpPr txBox="1">
            <a:spLocks/>
          </p:cNvSpPr>
          <p:nvPr/>
        </p:nvSpPr>
        <p:spPr>
          <a:xfrm>
            <a:off x="1636776" y="4438357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Десертной ложкой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Прав"/>
          <p:cNvSpPr txBox="1">
            <a:spLocks/>
          </p:cNvSpPr>
          <p:nvPr/>
        </p:nvSpPr>
        <p:spPr>
          <a:xfrm>
            <a:off x="5102352" y="5331447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 приборов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Прав"/>
          <p:cNvSpPr txBox="1">
            <a:spLocks/>
          </p:cNvSpPr>
          <p:nvPr/>
        </p:nvSpPr>
        <p:spPr>
          <a:xfrm>
            <a:off x="1636776" y="5331447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Ножом и вилкой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Ромб 10"/>
          <p:cNvSpPr/>
          <p:nvPr/>
        </p:nvSpPr>
        <p:spPr>
          <a:xfrm>
            <a:off x="5302689" y="4537255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омб 11"/>
          <p:cNvSpPr/>
          <p:nvPr/>
        </p:nvSpPr>
        <p:spPr>
          <a:xfrm>
            <a:off x="1837113" y="4537255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омб 12"/>
          <p:cNvSpPr/>
          <p:nvPr/>
        </p:nvSpPr>
        <p:spPr>
          <a:xfrm>
            <a:off x="5302689" y="5428851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омб 13"/>
          <p:cNvSpPr/>
          <p:nvPr/>
        </p:nvSpPr>
        <p:spPr>
          <a:xfrm>
            <a:off x="1837113" y="5428851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4349" y="1836455"/>
            <a:ext cx="3598003" cy="2248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https://w-dog.ru/wallpapers/5/2/511428217295178/keksy-krem-posypka-vypechka-sladosti-desert-ed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728" y="1899398"/>
            <a:ext cx="3184298" cy="212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56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4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" y="-297"/>
            <a:ext cx="9900762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6776" y="238991"/>
            <a:ext cx="7004052" cy="1179020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трапеза окончена, как кладут приборы?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Прав">
            <a:hlinkClick r:id="" action="ppaction://hlinkshowjump?jump=nextslide">
              <a:snd r:embed="rId4" name="chimes.wav"/>
            </a:hlinkClick>
          </p:cNvPr>
          <p:cNvSpPr txBox="1">
            <a:spLocks/>
          </p:cNvSpPr>
          <p:nvPr/>
        </p:nvSpPr>
        <p:spPr>
          <a:xfrm>
            <a:off x="5102352" y="5331447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тарелку параллельно друг другу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Прав"/>
          <p:cNvSpPr txBox="1">
            <a:spLocks/>
          </p:cNvSpPr>
          <p:nvPr/>
        </p:nvSpPr>
        <p:spPr>
          <a:xfrm>
            <a:off x="5102352" y="4433642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Кладут в карман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Прав"/>
          <p:cNvSpPr txBox="1">
            <a:spLocks/>
          </p:cNvSpPr>
          <p:nvPr/>
        </p:nvSpPr>
        <p:spPr>
          <a:xfrm>
            <a:off x="1636776" y="4433642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край тарелки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Прав"/>
          <p:cNvSpPr txBox="1">
            <a:spLocks/>
          </p:cNvSpPr>
          <p:nvPr/>
        </p:nvSpPr>
        <p:spPr>
          <a:xfrm>
            <a:off x="1636776" y="5331447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Отдают хозяйке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Ромб 10"/>
          <p:cNvSpPr/>
          <p:nvPr/>
        </p:nvSpPr>
        <p:spPr>
          <a:xfrm>
            <a:off x="5303803" y="5430345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омб 11"/>
          <p:cNvSpPr/>
          <p:nvPr/>
        </p:nvSpPr>
        <p:spPr>
          <a:xfrm>
            <a:off x="5303803" y="4532540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омб 12"/>
          <p:cNvSpPr/>
          <p:nvPr/>
        </p:nvSpPr>
        <p:spPr>
          <a:xfrm>
            <a:off x="1838227" y="4531046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омб 13"/>
          <p:cNvSpPr/>
          <p:nvPr/>
        </p:nvSpPr>
        <p:spPr>
          <a:xfrm>
            <a:off x="1838227" y="5428851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http://i.ebayimg.com/images/i/300858847152-0-1/s-l1000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528" y="989005"/>
            <a:ext cx="2961696" cy="366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21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4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" y="-297"/>
            <a:ext cx="9900762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2929" y="317163"/>
            <a:ext cx="7004052" cy="936966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вкусного обеда, нужно …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Прав">
            <a:hlinkClick r:id="" action="ppaction://hlinkshowjump?jump=nextslide">
              <a:snd r:embed="rId4" name="chimes.wav"/>
            </a:hlinkClick>
          </p:cNvPr>
          <p:cNvSpPr txBox="1">
            <a:spLocks/>
          </p:cNvSpPr>
          <p:nvPr/>
        </p:nvSpPr>
        <p:spPr>
          <a:xfrm>
            <a:off x="1636776" y="5331447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Промокнуть рот салфеткой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Прав"/>
          <p:cNvSpPr txBox="1">
            <a:spLocks/>
          </p:cNvSpPr>
          <p:nvPr/>
        </p:nvSpPr>
        <p:spPr>
          <a:xfrm>
            <a:off x="5102352" y="4433642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Облизать пальцы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Прав"/>
          <p:cNvSpPr txBox="1">
            <a:spLocks/>
          </p:cNvSpPr>
          <p:nvPr/>
        </p:nvSpPr>
        <p:spPr>
          <a:xfrm>
            <a:off x="5102352" y="5331447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ытереть руки об себя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Прав"/>
          <p:cNvSpPr txBox="1">
            <a:spLocks/>
          </p:cNvSpPr>
          <p:nvPr/>
        </p:nvSpPr>
        <p:spPr>
          <a:xfrm>
            <a:off x="1636776" y="4433642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Вытереть рот рукавом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Ромб 10"/>
          <p:cNvSpPr/>
          <p:nvPr/>
        </p:nvSpPr>
        <p:spPr>
          <a:xfrm>
            <a:off x="1838227" y="5430345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омб 11"/>
          <p:cNvSpPr/>
          <p:nvPr/>
        </p:nvSpPr>
        <p:spPr>
          <a:xfrm>
            <a:off x="5303803" y="4532540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омб 12"/>
          <p:cNvSpPr/>
          <p:nvPr/>
        </p:nvSpPr>
        <p:spPr>
          <a:xfrm>
            <a:off x="5303803" y="5428851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омб 13"/>
          <p:cNvSpPr/>
          <p:nvPr/>
        </p:nvSpPr>
        <p:spPr>
          <a:xfrm>
            <a:off x="1838227" y="4531046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3573" y="1297766"/>
            <a:ext cx="3985210" cy="2988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176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4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" y="-297"/>
            <a:ext cx="9900762" cy="6858594"/>
          </a:xfrm>
          <a:prstGeom prst="rect">
            <a:avLst/>
          </a:prstGeom>
        </p:spPr>
      </p:pic>
      <p:sp>
        <p:nvSpPr>
          <p:cNvPr id="11" name="Текст Прав">
            <a:hlinkClick r:id="" action="ppaction://hlinkshowjump?jump=nextslide">
              <a:snd r:embed="rId4" name="chimes.wav"/>
            </a:hlinkClick>
          </p:cNvPr>
          <p:cNvSpPr txBox="1">
            <a:spLocks/>
          </p:cNvSpPr>
          <p:nvPr/>
        </p:nvSpPr>
        <p:spPr>
          <a:xfrm>
            <a:off x="5102352" y="4438357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Текст Прав"/>
          <p:cNvSpPr txBox="1">
            <a:spLocks/>
          </p:cNvSpPr>
          <p:nvPr/>
        </p:nvSpPr>
        <p:spPr>
          <a:xfrm>
            <a:off x="1636776" y="4438357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Молча встать и уйти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Текст Прав"/>
          <p:cNvSpPr txBox="1">
            <a:spLocks/>
          </p:cNvSpPr>
          <p:nvPr/>
        </p:nvSpPr>
        <p:spPr>
          <a:xfrm>
            <a:off x="5102352" y="5331447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Приятного аппетита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Текст Прав"/>
          <p:cNvSpPr txBox="1">
            <a:spLocks/>
          </p:cNvSpPr>
          <p:nvPr/>
        </p:nvSpPr>
        <p:spPr>
          <a:xfrm>
            <a:off x="1636776" y="5331447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Пожалуйста</a:t>
            </a:r>
          </a:p>
        </p:txBody>
      </p:sp>
      <p:sp>
        <p:nvSpPr>
          <p:cNvPr id="15" name="Ромб 14"/>
          <p:cNvSpPr/>
          <p:nvPr/>
        </p:nvSpPr>
        <p:spPr>
          <a:xfrm>
            <a:off x="5302689" y="4537255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омб 15"/>
          <p:cNvSpPr/>
          <p:nvPr/>
        </p:nvSpPr>
        <p:spPr>
          <a:xfrm>
            <a:off x="1837113" y="4537255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омб 20"/>
          <p:cNvSpPr/>
          <p:nvPr/>
        </p:nvSpPr>
        <p:spPr>
          <a:xfrm>
            <a:off x="5302689" y="5428851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омб 21"/>
          <p:cNvSpPr/>
          <p:nvPr/>
        </p:nvSpPr>
        <p:spPr>
          <a:xfrm>
            <a:off x="1837113" y="5428851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Заголовок 5"/>
          <p:cNvSpPr>
            <a:spLocks noGrp="1"/>
          </p:cNvSpPr>
          <p:nvPr>
            <p:ph type="ctrTitle"/>
          </p:nvPr>
        </p:nvSpPr>
        <p:spPr>
          <a:xfrm>
            <a:off x="1450974" y="214321"/>
            <a:ext cx="7004052" cy="906783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все съел, нужно сказать…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8749" y="1113509"/>
            <a:ext cx="2874234" cy="320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5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4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" y="-297"/>
            <a:ext cx="9900762" cy="6858594"/>
          </a:xfrm>
          <a:prstGeom prst="rect">
            <a:avLst/>
          </a:prstGeom>
        </p:spPr>
      </p:pic>
      <p:pic>
        <p:nvPicPr>
          <p:cNvPr id="10242" name="Picture 2" descr="https://i.mycdn.me/i?r=AzEPZsRbOZEKgBhR0XGMT1Rk7drUISVP2Vwr-8b8URQZZKaKTM5SRkZCeTgDn6uOy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58" y="735085"/>
            <a:ext cx="7727084" cy="538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92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https://wallpaperforu.com/wp-content/uploads/2020/08/pastel-wallpaper-20081916250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90138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Текст Прав">
            <a:hlinkClick r:id="" action="ppaction://hlinkshowjump?jump=nextslide">
              <a:snd r:embed="rId4" name="chimes.wav"/>
            </a:hlinkClick>
          </p:cNvPr>
          <p:cNvSpPr txBox="1">
            <a:spLocks/>
          </p:cNvSpPr>
          <p:nvPr/>
        </p:nvSpPr>
        <p:spPr>
          <a:xfrm>
            <a:off x="5102352" y="4438357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Столовые приборы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Текст Прав"/>
          <p:cNvSpPr txBox="1">
            <a:spLocks/>
          </p:cNvSpPr>
          <p:nvPr/>
        </p:nvSpPr>
        <p:spPr>
          <a:xfrm>
            <a:off x="1717283" y="4428409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Строительные приборы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Текст Прав"/>
          <p:cNvSpPr txBox="1">
            <a:spLocks/>
          </p:cNvSpPr>
          <p:nvPr/>
        </p:nvSpPr>
        <p:spPr>
          <a:xfrm>
            <a:off x="5102352" y="5331447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Кухонные приборы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Текст Прав"/>
          <p:cNvSpPr txBox="1">
            <a:spLocks/>
          </p:cNvSpPr>
          <p:nvPr/>
        </p:nvSpPr>
        <p:spPr>
          <a:xfrm>
            <a:off x="1636776" y="5331447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Столовые инструменты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Ромб 14"/>
          <p:cNvSpPr/>
          <p:nvPr/>
        </p:nvSpPr>
        <p:spPr>
          <a:xfrm>
            <a:off x="5302689" y="4537255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омб 15"/>
          <p:cNvSpPr/>
          <p:nvPr/>
        </p:nvSpPr>
        <p:spPr>
          <a:xfrm>
            <a:off x="1837113" y="4537255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омб 20"/>
          <p:cNvSpPr/>
          <p:nvPr/>
        </p:nvSpPr>
        <p:spPr>
          <a:xfrm>
            <a:off x="5302689" y="5428851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омб 21"/>
          <p:cNvSpPr/>
          <p:nvPr/>
        </p:nvSpPr>
        <p:spPr>
          <a:xfrm>
            <a:off x="1837113" y="5428851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Заголовок 5"/>
          <p:cNvSpPr>
            <a:spLocks noGrp="1"/>
          </p:cNvSpPr>
          <p:nvPr>
            <p:ph type="ctrTitle"/>
          </p:nvPr>
        </p:nvSpPr>
        <p:spPr>
          <a:xfrm>
            <a:off x="1146735" y="354664"/>
            <a:ext cx="7911234" cy="1125157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называются эти приборы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t="857"/>
          <a:stretch/>
        </p:blipFill>
        <p:spPr>
          <a:xfrm>
            <a:off x="3149839" y="1767910"/>
            <a:ext cx="3478089" cy="2326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823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4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 descr="https://wallpaperforu.com/wp-content/uploads/2020/08/pastel-wallpaper-20081916250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90138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Текст Прав">
            <a:hlinkClick r:id="" action="ppaction://hlinkshowjump?jump=nextslide">
              <a:snd r:embed="rId4" name="chimes.wav"/>
            </a:hlinkClick>
          </p:cNvPr>
          <p:cNvSpPr txBox="1">
            <a:spLocks/>
          </p:cNvSpPr>
          <p:nvPr/>
        </p:nvSpPr>
        <p:spPr>
          <a:xfrm>
            <a:off x="5102352" y="5331447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Вилка в левой, нож в правой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Текст Прав"/>
          <p:cNvSpPr txBox="1">
            <a:spLocks/>
          </p:cNvSpPr>
          <p:nvPr/>
        </p:nvSpPr>
        <p:spPr>
          <a:xfrm>
            <a:off x="5102352" y="4433642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ручку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Текст Прав"/>
          <p:cNvSpPr txBox="1">
            <a:spLocks/>
          </p:cNvSpPr>
          <p:nvPr/>
        </p:nvSpPr>
        <p:spPr>
          <a:xfrm>
            <a:off x="1636776" y="4433642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Вилка в правой, нож в левой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Текст Прав"/>
          <p:cNvSpPr txBox="1">
            <a:spLocks/>
          </p:cNvSpPr>
          <p:nvPr/>
        </p:nvSpPr>
        <p:spPr>
          <a:xfrm>
            <a:off x="1636776" y="5331447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китайские палочки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Ромб 17"/>
          <p:cNvSpPr/>
          <p:nvPr/>
        </p:nvSpPr>
        <p:spPr>
          <a:xfrm>
            <a:off x="5302689" y="5430345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омб 18"/>
          <p:cNvSpPr/>
          <p:nvPr/>
        </p:nvSpPr>
        <p:spPr>
          <a:xfrm>
            <a:off x="5302689" y="4532540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омб 19"/>
          <p:cNvSpPr/>
          <p:nvPr/>
        </p:nvSpPr>
        <p:spPr>
          <a:xfrm>
            <a:off x="1837113" y="4531046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омб 20"/>
          <p:cNvSpPr/>
          <p:nvPr/>
        </p:nvSpPr>
        <p:spPr>
          <a:xfrm>
            <a:off x="1837113" y="5428851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Заголовок 5"/>
          <p:cNvSpPr>
            <a:spLocks noGrp="1"/>
          </p:cNvSpPr>
          <p:nvPr>
            <p:ph type="ctrTitle"/>
          </p:nvPr>
        </p:nvSpPr>
        <p:spPr>
          <a:xfrm>
            <a:off x="1430192" y="371299"/>
            <a:ext cx="7004052" cy="948347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нужно держать вилку и нож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4" descr="https://www.vippng.com/png/detail/100-1002807_fork-knife-png-fork-and-knife-clipart-pn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rot="18798711">
            <a:off x="3008442" y="751121"/>
            <a:ext cx="2731663" cy="391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4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https://wallpaperforu.com/wp-content/uploads/2020/08/pastel-wallpaper-20081916250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90138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0326" y="412862"/>
            <a:ext cx="7004052" cy="1058505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правильно сидеть за столом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Прав">
            <a:hlinkClick r:id="" action="ppaction://hlinkshowjump?jump=nextslide">
              <a:snd r:embed="rId4" name="chimes.wav"/>
            </a:hlinkClick>
          </p:cNvPr>
          <p:cNvSpPr txBox="1">
            <a:spLocks/>
          </p:cNvSpPr>
          <p:nvPr/>
        </p:nvSpPr>
        <p:spPr>
          <a:xfrm>
            <a:off x="5102352" y="5331447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Положить на стол только кисти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Прав"/>
          <p:cNvSpPr txBox="1">
            <a:spLocks/>
          </p:cNvSpPr>
          <p:nvPr/>
        </p:nvSpPr>
        <p:spPr>
          <a:xfrm>
            <a:off x="5102352" y="4433642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Качаться на стуле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Прав"/>
          <p:cNvSpPr txBox="1">
            <a:spLocks/>
          </p:cNvSpPr>
          <p:nvPr/>
        </p:nvSpPr>
        <p:spPr>
          <a:xfrm>
            <a:off x="1636776" y="4433642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Положить на стол локти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Прав"/>
          <p:cNvSpPr txBox="1">
            <a:spLocks/>
          </p:cNvSpPr>
          <p:nvPr/>
        </p:nvSpPr>
        <p:spPr>
          <a:xfrm>
            <a:off x="1636776" y="5331447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Сесть на стол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Ромб 10"/>
          <p:cNvSpPr/>
          <p:nvPr/>
        </p:nvSpPr>
        <p:spPr>
          <a:xfrm>
            <a:off x="5303803" y="5430345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омб 11"/>
          <p:cNvSpPr/>
          <p:nvPr/>
        </p:nvSpPr>
        <p:spPr>
          <a:xfrm>
            <a:off x="5303803" y="4532540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омб 12"/>
          <p:cNvSpPr/>
          <p:nvPr/>
        </p:nvSpPr>
        <p:spPr>
          <a:xfrm>
            <a:off x="1838227" y="4531046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омб 13"/>
          <p:cNvSpPr/>
          <p:nvPr/>
        </p:nvSpPr>
        <p:spPr>
          <a:xfrm>
            <a:off x="1838227" y="5428851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7132" y="1813369"/>
            <a:ext cx="4993931" cy="237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4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4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" y="-297"/>
            <a:ext cx="9900762" cy="6858594"/>
          </a:xfrm>
          <a:prstGeom prst="rect">
            <a:avLst/>
          </a:prstGeom>
        </p:spPr>
      </p:pic>
      <p:sp>
        <p:nvSpPr>
          <p:cNvPr id="14" name="Текст Прав">
            <a:hlinkClick r:id="" action="ppaction://hlinkshowjump?jump=nextslide">
              <a:snd r:embed="rId4" name="chimes.wav"/>
            </a:hlinkClick>
          </p:cNvPr>
          <p:cNvSpPr txBox="1">
            <a:spLocks/>
          </p:cNvSpPr>
          <p:nvPr/>
        </p:nvSpPr>
        <p:spPr>
          <a:xfrm>
            <a:off x="5102352" y="5331447"/>
            <a:ext cx="3449366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медленно, тщательно пережевывая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пищу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Текст Прав"/>
          <p:cNvSpPr txBox="1">
            <a:spLocks/>
          </p:cNvSpPr>
          <p:nvPr/>
        </p:nvSpPr>
        <p:spPr>
          <a:xfrm>
            <a:off x="5102352" y="4433642"/>
            <a:ext cx="3449366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толкать соседа </a:t>
            </a:r>
          </a:p>
        </p:txBody>
      </p:sp>
      <p:sp>
        <p:nvSpPr>
          <p:cNvPr id="16" name="Текст Прав"/>
          <p:cNvSpPr txBox="1">
            <a:spLocks/>
          </p:cNvSpPr>
          <p:nvPr/>
        </p:nvSpPr>
        <p:spPr>
          <a:xfrm>
            <a:off x="1246909" y="4433642"/>
            <a:ext cx="3561467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быстро и разговаривать с набитым ртом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Текст Прав"/>
          <p:cNvSpPr txBox="1">
            <a:spLocks/>
          </p:cNvSpPr>
          <p:nvPr/>
        </p:nvSpPr>
        <p:spPr>
          <a:xfrm>
            <a:off x="1350818" y="5331447"/>
            <a:ext cx="3457558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Надо вертеться на стуле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Ромб 17"/>
          <p:cNvSpPr/>
          <p:nvPr/>
        </p:nvSpPr>
        <p:spPr>
          <a:xfrm>
            <a:off x="5302689" y="5430345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омб 18"/>
          <p:cNvSpPr/>
          <p:nvPr/>
        </p:nvSpPr>
        <p:spPr>
          <a:xfrm>
            <a:off x="5302689" y="4532540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омб 19"/>
          <p:cNvSpPr/>
          <p:nvPr/>
        </p:nvSpPr>
        <p:spPr>
          <a:xfrm>
            <a:off x="1481983" y="4532540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омб 20"/>
          <p:cNvSpPr/>
          <p:nvPr/>
        </p:nvSpPr>
        <p:spPr>
          <a:xfrm>
            <a:off x="1566949" y="5430345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Заголовок 5"/>
          <p:cNvSpPr>
            <a:spLocks noGrp="1"/>
          </p:cNvSpPr>
          <p:nvPr>
            <p:ph type="ctrTitle"/>
          </p:nvPr>
        </p:nvSpPr>
        <p:spPr>
          <a:xfrm>
            <a:off x="1450974" y="329735"/>
            <a:ext cx="7004052" cy="896393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еды…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3354" y="1392020"/>
            <a:ext cx="4410044" cy="294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8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4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" y="-297"/>
            <a:ext cx="9900762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92537" y="308954"/>
            <a:ext cx="7004052" cy="1145774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поступить если суп в гостях, подали очень горячий?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Прав">
            <a:hlinkClick r:id="" action="ppaction://hlinkshowjump?jump=nextslide">
              <a:snd r:embed="rId4" name="chimes.wav"/>
            </a:hlinkClick>
          </p:cNvPr>
          <p:cNvSpPr txBox="1">
            <a:spLocks/>
          </p:cNvSpPr>
          <p:nvPr/>
        </p:nvSpPr>
        <p:spPr>
          <a:xfrm>
            <a:off x="1636776" y="5331447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Подуть на него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Прав"/>
          <p:cNvSpPr txBox="1">
            <a:spLocks/>
          </p:cNvSpPr>
          <p:nvPr/>
        </p:nvSpPr>
        <p:spPr>
          <a:xfrm>
            <a:off x="5102352" y="4433642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обжигаясь, вы же в гостях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Прав"/>
          <p:cNvSpPr txBox="1">
            <a:spLocks/>
          </p:cNvSpPr>
          <p:nvPr/>
        </p:nvSpPr>
        <p:spPr>
          <a:xfrm>
            <a:off x="5102352" y="5331447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 перемешивать ложкой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Прав"/>
          <p:cNvSpPr txBox="1">
            <a:spLocks/>
          </p:cNvSpPr>
          <p:nvPr/>
        </p:nvSpPr>
        <p:spPr>
          <a:xfrm>
            <a:off x="1636776" y="4433642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Подождать пока остынет сам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Ромб 10"/>
          <p:cNvSpPr/>
          <p:nvPr/>
        </p:nvSpPr>
        <p:spPr>
          <a:xfrm>
            <a:off x="1838227" y="5430345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омб 11"/>
          <p:cNvSpPr/>
          <p:nvPr/>
        </p:nvSpPr>
        <p:spPr>
          <a:xfrm>
            <a:off x="5303803" y="4532540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омб 12"/>
          <p:cNvSpPr/>
          <p:nvPr/>
        </p:nvSpPr>
        <p:spPr>
          <a:xfrm>
            <a:off x="5303803" y="5428851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омб 13"/>
          <p:cNvSpPr/>
          <p:nvPr/>
        </p:nvSpPr>
        <p:spPr>
          <a:xfrm>
            <a:off x="1838227" y="4531046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t="17580" b="18174"/>
          <a:stretch/>
        </p:blipFill>
        <p:spPr>
          <a:xfrm>
            <a:off x="2705803" y="1632302"/>
            <a:ext cx="4205146" cy="270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5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4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https://wallpaperforu.com/wp-content/uploads/2020/08/pastel-wallpaper-20081916250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90138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4955" y="495989"/>
            <a:ext cx="7613362" cy="1010693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Сосед попросил кусочек хлеба, ты…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Прав">
            <a:hlinkClick r:id="" action="ppaction://hlinkshowjump?jump=nextslide">
              <a:snd r:embed="rId4" name="chimes.wav"/>
            </a:hlinkClick>
          </p:cNvPr>
          <p:cNvSpPr txBox="1">
            <a:spLocks/>
          </p:cNvSpPr>
          <p:nvPr/>
        </p:nvSpPr>
        <p:spPr>
          <a:xfrm>
            <a:off x="1636776" y="5331447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Подашь хлеб на тарелке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Прав"/>
          <p:cNvSpPr txBox="1">
            <a:spLocks/>
          </p:cNvSpPr>
          <p:nvPr/>
        </p:nvSpPr>
        <p:spPr>
          <a:xfrm>
            <a:off x="5102352" y="4433642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Возьмешь кусок хлеба рукой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Прав"/>
          <p:cNvSpPr txBox="1">
            <a:spLocks/>
          </p:cNvSpPr>
          <p:nvPr/>
        </p:nvSpPr>
        <p:spPr>
          <a:xfrm>
            <a:off x="5102352" y="5331447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Скажешь чтобы встал и сам взял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Прав"/>
          <p:cNvSpPr txBox="1">
            <a:spLocks/>
          </p:cNvSpPr>
          <p:nvPr/>
        </p:nvSpPr>
        <p:spPr>
          <a:xfrm>
            <a:off x="1636776" y="4433642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Наколешь кусок на вилку и передашь соседу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Ромб 10"/>
          <p:cNvSpPr/>
          <p:nvPr/>
        </p:nvSpPr>
        <p:spPr>
          <a:xfrm>
            <a:off x="1838227" y="5430345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омб 11"/>
          <p:cNvSpPr/>
          <p:nvPr/>
        </p:nvSpPr>
        <p:spPr>
          <a:xfrm>
            <a:off x="5303803" y="4532540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омб 12"/>
          <p:cNvSpPr/>
          <p:nvPr/>
        </p:nvSpPr>
        <p:spPr>
          <a:xfrm>
            <a:off x="5303803" y="5428851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омб 13"/>
          <p:cNvSpPr/>
          <p:nvPr/>
        </p:nvSpPr>
        <p:spPr>
          <a:xfrm>
            <a:off x="1838227" y="4531046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21320" t="19044" r="22462" b="20904"/>
          <a:stretch/>
        </p:blipFill>
        <p:spPr>
          <a:xfrm>
            <a:off x="3139449" y="1653650"/>
            <a:ext cx="3646482" cy="258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9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4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 descr="https://wallpaperforu.com/wp-content/uploads/2020/08/pastel-wallpaper-20081916250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90138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Текст Прав">
            <a:hlinkClick r:id="" action="ppaction://hlinkshowjump?jump=nextslide">
              <a:snd r:embed="rId4" name="chimes.wav"/>
            </a:hlinkClick>
          </p:cNvPr>
          <p:cNvSpPr txBox="1">
            <a:spLocks/>
          </p:cNvSpPr>
          <p:nvPr/>
        </p:nvSpPr>
        <p:spPr>
          <a:xfrm>
            <a:off x="1636776" y="4434840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Отламывать левой рукой маленькие кусочки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Текст Прав"/>
          <p:cNvSpPr txBox="1">
            <a:spLocks/>
          </p:cNvSpPr>
          <p:nvPr/>
        </p:nvSpPr>
        <p:spPr>
          <a:xfrm>
            <a:off x="5102352" y="4433642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с помощью вилки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Текст Прав"/>
          <p:cNvSpPr txBox="1">
            <a:spLocks/>
          </p:cNvSpPr>
          <p:nvPr/>
        </p:nvSpPr>
        <p:spPr>
          <a:xfrm>
            <a:off x="5102352" y="5331447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Скатывать маленькие шарики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Текст Прав"/>
          <p:cNvSpPr txBox="1">
            <a:spLocks/>
          </p:cNvSpPr>
          <p:nvPr/>
        </p:nvSpPr>
        <p:spPr>
          <a:xfrm>
            <a:off x="1636776" y="5331447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Откусывать от целого куска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Ромб 17"/>
          <p:cNvSpPr/>
          <p:nvPr/>
        </p:nvSpPr>
        <p:spPr>
          <a:xfrm>
            <a:off x="1837113" y="4532540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омб 18"/>
          <p:cNvSpPr/>
          <p:nvPr/>
        </p:nvSpPr>
        <p:spPr>
          <a:xfrm>
            <a:off x="5302689" y="4532540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омб 19"/>
          <p:cNvSpPr/>
          <p:nvPr/>
        </p:nvSpPr>
        <p:spPr>
          <a:xfrm>
            <a:off x="5302689" y="5428851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омб 20"/>
          <p:cNvSpPr/>
          <p:nvPr/>
        </p:nvSpPr>
        <p:spPr>
          <a:xfrm>
            <a:off x="1837113" y="5428851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5"/>
          <p:cNvSpPr>
            <a:spLocks noGrp="1"/>
          </p:cNvSpPr>
          <p:nvPr>
            <p:ph type="ctrTitle"/>
          </p:nvPr>
        </p:nvSpPr>
        <p:spPr>
          <a:xfrm>
            <a:off x="1502928" y="475208"/>
            <a:ext cx="7004052" cy="1280856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правильно есть хлеб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img2.freepng.ru/20190623/hzv/kisspng-toast-rye-bread-zwieback-sliced-bread-champagne-toast-transparent-amp-png-clipart-free-5d0f5ae2821927.1962024615612873945329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33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026" y="1366237"/>
            <a:ext cx="5015803" cy="334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34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4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https://wallpaperforu.com/wp-content/uploads/2020/08/pastel-wallpaper-20081916250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90138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Текст Прав">
            <a:hlinkClick r:id="" action="ppaction://hlinkshowjump?jump=nextslide">
              <a:snd r:embed="rId4" name="chimes.wav"/>
            </a:hlinkClick>
          </p:cNvPr>
          <p:cNvSpPr txBox="1">
            <a:spLocks/>
          </p:cNvSpPr>
          <p:nvPr/>
        </p:nvSpPr>
        <p:spPr>
          <a:xfrm>
            <a:off x="1636776" y="5331447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Котлеты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Текст Прав"/>
          <p:cNvSpPr txBox="1">
            <a:spLocks/>
          </p:cNvSpPr>
          <p:nvPr/>
        </p:nvSpPr>
        <p:spPr>
          <a:xfrm>
            <a:off x="5102352" y="4433642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Омлет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Текст Прав"/>
          <p:cNvSpPr txBox="1">
            <a:spLocks/>
          </p:cNvSpPr>
          <p:nvPr/>
        </p:nvSpPr>
        <p:spPr>
          <a:xfrm>
            <a:off x="5102352" y="5331447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Яичница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Текст Прав"/>
          <p:cNvSpPr txBox="1">
            <a:spLocks/>
          </p:cNvSpPr>
          <p:nvPr/>
        </p:nvSpPr>
        <p:spPr>
          <a:xfrm>
            <a:off x="1636776" y="4433642"/>
            <a:ext cx="3171600" cy="6984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Курица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Ромб 14"/>
          <p:cNvSpPr/>
          <p:nvPr/>
        </p:nvSpPr>
        <p:spPr>
          <a:xfrm>
            <a:off x="1837113" y="5430345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омб 15"/>
          <p:cNvSpPr/>
          <p:nvPr/>
        </p:nvSpPr>
        <p:spPr>
          <a:xfrm>
            <a:off x="5302689" y="4532540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омб 20"/>
          <p:cNvSpPr/>
          <p:nvPr/>
        </p:nvSpPr>
        <p:spPr>
          <a:xfrm>
            <a:off x="5302689" y="5428851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омб 21"/>
          <p:cNvSpPr/>
          <p:nvPr/>
        </p:nvSpPr>
        <p:spPr>
          <a:xfrm>
            <a:off x="1837113" y="4531046"/>
            <a:ext cx="355130" cy="355130"/>
          </a:xfrm>
          <a:prstGeom prst="diamond">
            <a:avLst/>
          </a:prstGeom>
          <a:gradFill flip="none" rotWithShape="1">
            <a:gsLst>
              <a:gs pos="0">
                <a:srgbClr val="74B7D2">
                  <a:shade val="30000"/>
                  <a:satMod val="115000"/>
                </a:srgbClr>
              </a:gs>
              <a:gs pos="50000">
                <a:srgbClr val="74B7D2">
                  <a:shade val="67500"/>
                  <a:satMod val="115000"/>
                </a:srgbClr>
              </a:gs>
              <a:gs pos="100000">
                <a:srgbClr val="74B7D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Заголовок 5"/>
          <p:cNvSpPr>
            <a:spLocks noGrp="1"/>
          </p:cNvSpPr>
          <p:nvPr>
            <p:ph type="ctrTitle"/>
          </p:nvPr>
        </p:nvSpPr>
        <p:spPr>
          <a:xfrm>
            <a:off x="1440583" y="527162"/>
            <a:ext cx="7004052" cy="1010693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блюда едят только при помощи вилки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11" b="93333" l="10000" r="90000">
                        <a14:foregroundMark x1="15778" y1="15667" x2="15778" y2="15667"/>
                        <a14:foregroundMark x1="17444" y1="12444" x2="17444" y2="12444"/>
                        <a14:foregroundMark x1="20222" y1="15111" x2="20222" y2="15111"/>
                        <a14:foregroundMark x1="21556" y1="15667" x2="21556" y2="15667"/>
                        <a14:foregroundMark x1="24333" y1="13222" x2="24333" y2="13222"/>
                        <a14:foregroundMark x1="22889" y1="12444" x2="22889" y2="12444"/>
                        <a14:foregroundMark x1="21222" y1="10778" x2="21222" y2="10778"/>
                        <a14:foregroundMark x1="20444" y1="10444" x2="20444" y2="10444"/>
                        <a14:foregroundMark x1="27333" y1="17000" x2="27333" y2="17000"/>
                        <a14:foregroundMark x1="27333" y1="17000" x2="27333" y2="17000"/>
                        <a14:foregroundMark x1="15778" y1="19778" x2="15778" y2="19778"/>
                        <a14:foregroundMark x1="15000" y1="19556" x2="15000" y2="19556"/>
                        <a14:foregroundMark x1="14667" y1="18667" x2="14667" y2="18667"/>
                        <a14:foregroundMark x1="14444" y1="18111" x2="14444" y2="18111"/>
                        <a14:foregroundMark x1="12556" y1="16000" x2="12556" y2="16000"/>
                        <a14:foregroundMark x1="12556" y1="16000" x2="12556" y2="16000"/>
                        <a14:foregroundMark x1="19667" y1="20111" x2="19667" y2="20111"/>
                        <a14:foregroundMark x1="18778" y1="19222" x2="18000" y2="17556"/>
                        <a14:foregroundMark x1="17222" y1="16778" x2="17222" y2="16778"/>
                        <a14:foregroundMark x1="16889" y1="15667" x2="16111" y2="15111"/>
                        <a14:foregroundMark x1="14667" y1="13778" x2="14667" y2="13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5385" y="1038606"/>
            <a:ext cx="3395036" cy="339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9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4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3042FA2-3814-4568-BEB8-FEAFD026DC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E9F424-E98D-4A88-8E39-9A1A3DE28C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13F1AF-44D4-4D29-8344-45133B6B0419}">
  <ds:schemaRefs>
    <ds:schemaRef ds:uri="http://schemas.microsoft.com/office/2006/documentManagement/types"/>
    <ds:schemaRef ds:uri="6ee78bd2-4339-4042-adc0-bcc646419980"/>
    <ds:schemaRef ds:uri="http://www.w3.org/XML/1998/namespace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2547570a-e5f4-4946-a4c3-82580e42479e"/>
    <ds:schemaRef ds:uri="http://schemas.microsoft.com/sharepoint/v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309</Words>
  <Application>Microsoft Office PowerPoint</Application>
  <PresentationFormat>Лист A4 (210x297 мм)</PresentationFormat>
  <Paragraphs>74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Roboto Cn</vt:lpstr>
      <vt:lpstr>Segoe UI Light</vt:lpstr>
      <vt:lpstr>Times New Roman</vt:lpstr>
      <vt:lpstr>Тема Office</vt:lpstr>
      <vt:lpstr>Викторина «Этикет за столом»</vt:lpstr>
      <vt:lpstr>Как называются эти приборы</vt:lpstr>
      <vt:lpstr>Как нужно держать вилку и нож</vt:lpstr>
      <vt:lpstr>Как правильно сидеть за столом</vt:lpstr>
      <vt:lpstr>Во время еды…</vt:lpstr>
      <vt:lpstr>Как поступить если суп в гостях, подали очень горячий?</vt:lpstr>
      <vt:lpstr>Сосед попросил кусочек хлеба, ты…</vt:lpstr>
      <vt:lpstr>Как правильно есть хлеб</vt:lpstr>
      <vt:lpstr>Какие блюда едят только при помощи вилки</vt:lpstr>
      <vt:lpstr>Как правильно есть котлету?</vt:lpstr>
      <vt:lpstr>Что делать с чайной ложечкой, когда сахар в чае уже размешан?</vt:lpstr>
      <vt:lpstr>При помощи каких приборов едят бисквитные торты и пирожные?</vt:lpstr>
      <vt:lpstr>Если трапеза окончена, как кладут приборы?</vt:lpstr>
      <vt:lpstr>После вкусного обеда, нужно …</vt:lpstr>
      <vt:lpstr>Когда все съел, нужно сказать…</vt:lpstr>
      <vt:lpstr>Презентация PowerPoint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2020-06-08T18:11:37Z</dcterms:created>
  <dcterms:modified xsi:type="dcterms:W3CDTF">2021-04-27T08:37:08Z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