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66" r:id="rId12"/>
    <p:sldId id="265" r:id="rId13"/>
    <p:sldId id="268" r:id="rId14"/>
    <p:sldId id="267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E07"/>
    <a:srgbClr val="9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C749C-41D6-45D1-8803-E9D7AA89758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16F99B4F-F190-415F-8648-9F61E4A4FDA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Уровни адаптации</a:t>
          </a:r>
        </a:p>
      </dgm:t>
    </dgm:pt>
    <dgm:pt modelId="{AC1BAC64-0B60-431A-8B8D-632A36C8B18B}" type="parTrans" cxnId="{06659131-D9A6-4291-9BC7-E8F28A984C8E}">
      <dgm:prSet/>
      <dgm:spPr/>
      <dgm:t>
        <a:bodyPr/>
        <a:lstStyle/>
        <a:p>
          <a:endParaRPr lang="ru-RU"/>
        </a:p>
      </dgm:t>
    </dgm:pt>
    <dgm:pt modelId="{7F85D795-CE59-40A8-9A5C-5098806270F9}" type="sibTrans" cxnId="{06659131-D9A6-4291-9BC7-E8F28A984C8E}">
      <dgm:prSet/>
      <dgm:spPr/>
      <dgm:t>
        <a:bodyPr/>
        <a:lstStyle/>
        <a:p>
          <a:endParaRPr lang="ru-RU"/>
        </a:p>
      </dgm:t>
    </dgm:pt>
    <dgm:pt modelId="{94E4B438-CBF8-4FDC-97F4-6453EF28FAD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Физиологический</a:t>
          </a:r>
          <a:r>
            <a:rPr kumimoji="0" lang="ru-RU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</a:p>
      </dgm:t>
    </dgm:pt>
    <dgm:pt modelId="{6E61BBD5-BD7C-4AA2-AF54-D323864E37BC}" type="parTrans" cxnId="{E101C131-D940-42E0-B71F-3FC5FD9758DC}">
      <dgm:prSet/>
      <dgm:spPr/>
      <dgm:t>
        <a:bodyPr/>
        <a:lstStyle/>
        <a:p>
          <a:endParaRPr lang="ru-RU"/>
        </a:p>
      </dgm:t>
    </dgm:pt>
    <dgm:pt modelId="{DD358814-1552-4CFB-9244-3126D0AEC1B8}" type="sibTrans" cxnId="{E101C131-D940-42E0-B71F-3FC5FD9758DC}">
      <dgm:prSet/>
      <dgm:spPr/>
      <dgm:t>
        <a:bodyPr/>
        <a:lstStyle/>
        <a:p>
          <a:endParaRPr lang="ru-RU"/>
        </a:p>
      </dgm:t>
    </dgm:pt>
    <dgm:pt modelId="{83B29975-754B-4CC9-BD42-ADAE780F706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Психологический</a:t>
          </a:r>
          <a:r>
            <a:rPr kumimoji="0" lang="ru-RU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</a:p>
      </dgm:t>
    </dgm:pt>
    <dgm:pt modelId="{724F724A-7404-4500-84B9-022D39D09276}" type="parTrans" cxnId="{84CDD441-0F91-4117-98CE-55A1CA242A15}">
      <dgm:prSet/>
      <dgm:spPr/>
      <dgm:t>
        <a:bodyPr/>
        <a:lstStyle/>
        <a:p>
          <a:endParaRPr lang="ru-RU"/>
        </a:p>
      </dgm:t>
    </dgm:pt>
    <dgm:pt modelId="{3D05EA5F-4153-4B3F-87D4-44243BF33676}" type="sibTrans" cxnId="{84CDD441-0F91-4117-98CE-55A1CA242A15}">
      <dgm:prSet/>
      <dgm:spPr/>
      <dgm:t>
        <a:bodyPr/>
        <a:lstStyle/>
        <a:p>
          <a:endParaRPr lang="ru-RU"/>
        </a:p>
      </dgm:t>
    </dgm:pt>
    <dgm:pt modelId="{7B42CFFE-A625-448A-9591-02D7B4BFFDA7}" type="pres">
      <dgm:prSet presAssocID="{166C749C-41D6-45D1-8803-E9D7AA8975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159079-7F69-4418-8F70-D1B853090B26}" type="pres">
      <dgm:prSet presAssocID="{16F99B4F-F190-415F-8648-9F61E4A4FDA2}" presName="hierRoot1" presStyleCnt="0">
        <dgm:presLayoutVars>
          <dgm:hierBranch/>
        </dgm:presLayoutVars>
      </dgm:prSet>
      <dgm:spPr/>
    </dgm:pt>
    <dgm:pt modelId="{156FFA78-5DAA-42DD-B776-09A803129893}" type="pres">
      <dgm:prSet presAssocID="{16F99B4F-F190-415F-8648-9F61E4A4FDA2}" presName="rootComposite1" presStyleCnt="0"/>
      <dgm:spPr/>
    </dgm:pt>
    <dgm:pt modelId="{2C072DB0-A037-49EF-9599-AA3E5051A187}" type="pres">
      <dgm:prSet presAssocID="{16F99B4F-F190-415F-8648-9F61E4A4FDA2}" presName="rootText1" presStyleLbl="node0" presStyleIdx="0" presStyleCnt="1" custScaleX="171410" custScaleY="72855" custLinFactNeighborX="9986" custLinFactNeighborY="-67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C0D05-8D1A-49E6-B1E9-69813791AF22}" type="pres">
      <dgm:prSet presAssocID="{16F99B4F-F190-415F-8648-9F61E4A4FD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39B045-3112-4315-B03F-3259D39EE699}" type="pres">
      <dgm:prSet presAssocID="{16F99B4F-F190-415F-8648-9F61E4A4FDA2}" presName="hierChild2" presStyleCnt="0"/>
      <dgm:spPr/>
    </dgm:pt>
    <dgm:pt modelId="{103E5C8B-5620-454E-9B44-6DEE5615919D}" type="pres">
      <dgm:prSet presAssocID="{6E61BBD5-BD7C-4AA2-AF54-D323864E37BC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E1AF936-2B55-491E-81DE-C81A18D8172F}" type="pres">
      <dgm:prSet presAssocID="{94E4B438-CBF8-4FDC-97F4-6453EF28FAD5}" presName="hierRoot2" presStyleCnt="0">
        <dgm:presLayoutVars>
          <dgm:hierBranch/>
        </dgm:presLayoutVars>
      </dgm:prSet>
      <dgm:spPr/>
    </dgm:pt>
    <dgm:pt modelId="{C5730554-81E1-44B2-A4AF-851D6E831129}" type="pres">
      <dgm:prSet presAssocID="{94E4B438-CBF8-4FDC-97F4-6453EF28FAD5}" presName="rootComposite" presStyleCnt="0"/>
      <dgm:spPr/>
    </dgm:pt>
    <dgm:pt modelId="{9E2CE5D9-3D7E-49EE-9977-2F1604F6E2CE}" type="pres">
      <dgm:prSet presAssocID="{94E4B438-CBF8-4FDC-97F4-6453EF28FAD5}" presName="rootText" presStyleLbl="node2" presStyleIdx="0" presStyleCnt="2" custScaleX="111845" custScaleY="85222" custLinFactNeighborX="61265" custLinFactNeighborY="82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26B3C-CB21-4635-A886-CE527A2D0EC1}" type="pres">
      <dgm:prSet presAssocID="{94E4B438-CBF8-4FDC-97F4-6453EF28FAD5}" presName="rootConnector" presStyleLbl="node2" presStyleIdx="0" presStyleCnt="2"/>
      <dgm:spPr/>
      <dgm:t>
        <a:bodyPr/>
        <a:lstStyle/>
        <a:p>
          <a:endParaRPr lang="ru-RU"/>
        </a:p>
      </dgm:t>
    </dgm:pt>
    <dgm:pt modelId="{5228A62C-6A18-494D-B138-3A16BB74BC8B}" type="pres">
      <dgm:prSet presAssocID="{94E4B438-CBF8-4FDC-97F4-6453EF28FAD5}" presName="hierChild4" presStyleCnt="0"/>
      <dgm:spPr/>
    </dgm:pt>
    <dgm:pt modelId="{0DFA4DA1-6E54-45BA-A5A8-CD5CF778D95A}" type="pres">
      <dgm:prSet presAssocID="{94E4B438-CBF8-4FDC-97F4-6453EF28FAD5}" presName="hierChild5" presStyleCnt="0"/>
      <dgm:spPr/>
    </dgm:pt>
    <dgm:pt modelId="{1303F0F6-8D81-47CD-83AD-91FA2AE6A1FD}" type="pres">
      <dgm:prSet presAssocID="{724F724A-7404-4500-84B9-022D39D09276}" presName="Name35" presStyleLbl="parChTrans1D2" presStyleIdx="1" presStyleCnt="2"/>
      <dgm:spPr/>
      <dgm:t>
        <a:bodyPr/>
        <a:lstStyle/>
        <a:p>
          <a:endParaRPr lang="ru-RU"/>
        </a:p>
      </dgm:t>
    </dgm:pt>
    <dgm:pt modelId="{6B6001B9-F774-48ED-8DD1-CB35F219F966}" type="pres">
      <dgm:prSet presAssocID="{83B29975-754B-4CC9-BD42-ADAE780F7068}" presName="hierRoot2" presStyleCnt="0">
        <dgm:presLayoutVars>
          <dgm:hierBranch/>
        </dgm:presLayoutVars>
      </dgm:prSet>
      <dgm:spPr/>
    </dgm:pt>
    <dgm:pt modelId="{A897BF1B-D0D0-447F-A3BC-499715DD3808}" type="pres">
      <dgm:prSet presAssocID="{83B29975-754B-4CC9-BD42-ADAE780F7068}" presName="rootComposite" presStyleCnt="0"/>
      <dgm:spPr/>
    </dgm:pt>
    <dgm:pt modelId="{890ACA3A-36A3-4C19-BFC8-50695A87479A}" type="pres">
      <dgm:prSet presAssocID="{83B29975-754B-4CC9-BD42-ADAE780F7068}" presName="rootText" presStyleLbl="node2" presStyleIdx="1" presStyleCnt="2" custScaleY="80923" custLinFactX="-13198" custLinFactNeighborX="-100000" custLinFactNeighborY="-40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BC0E9-26E3-409A-8364-A79AEC87DF94}" type="pres">
      <dgm:prSet presAssocID="{83B29975-754B-4CC9-BD42-ADAE780F7068}" presName="rootConnector" presStyleLbl="node2" presStyleIdx="1" presStyleCnt="2"/>
      <dgm:spPr/>
      <dgm:t>
        <a:bodyPr/>
        <a:lstStyle/>
        <a:p>
          <a:endParaRPr lang="ru-RU"/>
        </a:p>
      </dgm:t>
    </dgm:pt>
    <dgm:pt modelId="{B12CFB08-2A71-441F-B0F6-93BC4534F66F}" type="pres">
      <dgm:prSet presAssocID="{83B29975-754B-4CC9-BD42-ADAE780F7068}" presName="hierChild4" presStyleCnt="0"/>
      <dgm:spPr/>
    </dgm:pt>
    <dgm:pt modelId="{EAF90482-7ABA-447D-81A1-8A02907CEF8A}" type="pres">
      <dgm:prSet presAssocID="{83B29975-754B-4CC9-BD42-ADAE780F7068}" presName="hierChild5" presStyleCnt="0"/>
      <dgm:spPr/>
    </dgm:pt>
    <dgm:pt modelId="{6FF45733-DBE0-4ADD-A513-484199DEF551}" type="pres">
      <dgm:prSet presAssocID="{16F99B4F-F190-415F-8648-9F61E4A4FDA2}" presName="hierChild3" presStyleCnt="0"/>
      <dgm:spPr/>
    </dgm:pt>
  </dgm:ptLst>
  <dgm:cxnLst>
    <dgm:cxn modelId="{478DBDB3-E0E1-4D4D-9DCD-AE387FD51EDA}" type="presOf" srcId="{94E4B438-CBF8-4FDC-97F4-6453EF28FAD5}" destId="{98626B3C-CB21-4635-A886-CE527A2D0EC1}" srcOrd="1" destOrd="0" presId="urn:microsoft.com/office/officeart/2005/8/layout/orgChart1"/>
    <dgm:cxn modelId="{A2B67E0C-604C-4719-8B2A-E7BEB86820A2}" type="presOf" srcId="{16F99B4F-F190-415F-8648-9F61E4A4FDA2}" destId="{2C072DB0-A037-49EF-9599-AA3E5051A187}" srcOrd="0" destOrd="0" presId="urn:microsoft.com/office/officeart/2005/8/layout/orgChart1"/>
    <dgm:cxn modelId="{06659131-D9A6-4291-9BC7-E8F28A984C8E}" srcId="{166C749C-41D6-45D1-8803-E9D7AA897588}" destId="{16F99B4F-F190-415F-8648-9F61E4A4FDA2}" srcOrd="0" destOrd="0" parTransId="{AC1BAC64-0B60-431A-8B8D-632A36C8B18B}" sibTransId="{7F85D795-CE59-40A8-9A5C-5098806270F9}"/>
    <dgm:cxn modelId="{C1CB36BF-6974-4224-BD6A-7AB24F464F24}" type="presOf" srcId="{6E61BBD5-BD7C-4AA2-AF54-D323864E37BC}" destId="{103E5C8B-5620-454E-9B44-6DEE5615919D}" srcOrd="0" destOrd="0" presId="urn:microsoft.com/office/officeart/2005/8/layout/orgChart1"/>
    <dgm:cxn modelId="{E101C131-D940-42E0-B71F-3FC5FD9758DC}" srcId="{16F99B4F-F190-415F-8648-9F61E4A4FDA2}" destId="{94E4B438-CBF8-4FDC-97F4-6453EF28FAD5}" srcOrd="0" destOrd="0" parTransId="{6E61BBD5-BD7C-4AA2-AF54-D323864E37BC}" sibTransId="{DD358814-1552-4CFB-9244-3126D0AEC1B8}"/>
    <dgm:cxn modelId="{A92D7729-0937-4EF6-BC7A-F0AB811EFF1B}" type="presOf" srcId="{16F99B4F-F190-415F-8648-9F61E4A4FDA2}" destId="{C69C0D05-8D1A-49E6-B1E9-69813791AF22}" srcOrd="1" destOrd="0" presId="urn:microsoft.com/office/officeart/2005/8/layout/orgChart1"/>
    <dgm:cxn modelId="{84CDD441-0F91-4117-98CE-55A1CA242A15}" srcId="{16F99B4F-F190-415F-8648-9F61E4A4FDA2}" destId="{83B29975-754B-4CC9-BD42-ADAE780F7068}" srcOrd="1" destOrd="0" parTransId="{724F724A-7404-4500-84B9-022D39D09276}" sibTransId="{3D05EA5F-4153-4B3F-87D4-44243BF33676}"/>
    <dgm:cxn modelId="{857B7912-1B9F-4DDD-A4BC-095E7A333F82}" type="presOf" srcId="{94E4B438-CBF8-4FDC-97F4-6453EF28FAD5}" destId="{9E2CE5D9-3D7E-49EE-9977-2F1604F6E2CE}" srcOrd="0" destOrd="0" presId="urn:microsoft.com/office/officeart/2005/8/layout/orgChart1"/>
    <dgm:cxn modelId="{04904017-FA34-4F5D-A6F3-BCC48E7922DC}" type="presOf" srcId="{83B29975-754B-4CC9-BD42-ADAE780F7068}" destId="{890ACA3A-36A3-4C19-BFC8-50695A87479A}" srcOrd="0" destOrd="0" presId="urn:microsoft.com/office/officeart/2005/8/layout/orgChart1"/>
    <dgm:cxn modelId="{274E04E2-A460-4CC7-B8FD-36D8091C6DCF}" type="presOf" srcId="{83B29975-754B-4CC9-BD42-ADAE780F7068}" destId="{380BC0E9-26E3-409A-8364-A79AEC87DF94}" srcOrd="1" destOrd="0" presId="urn:microsoft.com/office/officeart/2005/8/layout/orgChart1"/>
    <dgm:cxn modelId="{F614A0FC-2385-4EAE-9189-1DCE2FCDD041}" type="presOf" srcId="{166C749C-41D6-45D1-8803-E9D7AA897588}" destId="{7B42CFFE-A625-448A-9591-02D7B4BFFDA7}" srcOrd="0" destOrd="0" presId="urn:microsoft.com/office/officeart/2005/8/layout/orgChart1"/>
    <dgm:cxn modelId="{F2D9100F-D535-4441-8846-426E06660AEA}" type="presOf" srcId="{724F724A-7404-4500-84B9-022D39D09276}" destId="{1303F0F6-8D81-47CD-83AD-91FA2AE6A1FD}" srcOrd="0" destOrd="0" presId="urn:microsoft.com/office/officeart/2005/8/layout/orgChart1"/>
    <dgm:cxn modelId="{D7179ABF-AFF2-46D5-AFED-B77314D27C56}" type="presParOf" srcId="{7B42CFFE-A625-448A-9591-02D7B4BFFDA7}" destId="{F1159079-7F69-4418-8F70-D1B853090B26}" srcOrd="0" destOrd="0" presId="urn:microsoft.com/office/officeart/2005/8/layout/orgChart1"/>
    <dgm:cxn modelId="{ACC98D33-9C0F-4C83-8928-10046711C24E}" type="presParOf" srcId="{F1159079-7F69-4418-8F70-D1B853090B26}" destId="{156FFA78-5DAA-42DD-B776-09A803129893}" srcOrd="0" destOrd="0" presId="urn:microsoft.com/office/officeart/2005/8/layout/orgChart1"/>
    <dgm:cxn modelId="{C8F009B5-2984-409F-AD28-8BA515CF3EE1}" type="presParOf" srcId="{156FFA78-5DAA-42DD-B776-09A803129893}" destId="{2C072DB0-A037-49EF-9599-AA3E5051A187}" srcOrd="0" destOrd="0" presId="urn:microsoft.com/office/officeart/2005/8/layout/orgChart1"/>
    <dgm:cxn modelId="{5260DD12-24F6-4119-B3A6-A1EC478D8AA1}" type="presParOf" srcId="{156FFA78-5DAA-42DD-B776-09A803129893}" destId="{C69C0D05-8D1A-49E6-B1E9-69813791AF22}" srcOrd="1" destOrd="0" presId="urn:microsoft.com/office/officeart/2005/8/layout/orgChart1"/>
    <dgm:cxn modelId="{E68171E7-E30E-4940-8D12-A13294DB9111}" type="presParOf" srcId="{F1159079-7F69-4418-8F70-D1B853090B26}" destId="{3439B045-3112-4315-B03F-3259D39EE699}" srcOrd="1" destOrd="0" presId="urn:microsoft.com/office/officeart/2005/8/layout/orgChart1"/>
    <dgm:cxn modelId="{3B0D4E9D-CFD1-40DE-B52F-466DA083932B}" type="presParOf" srcId="{3439B045-3112-4315-B03F-3259D39EE699}" destId="{103E5C8B-5620-454E-9B44-6DEE5615919D}" srcOrd="0" destOrd="0" presId="urn:microsoft.com/office/officeart/2005/8/layout/orgChart1"/>
    <dgm:cxn modelId="{17FDB36C-0055-428C-B810-8594431563D8}" type="presParOf" srcId="{3439B045-3112-4315-B03F-3259D39EE699}" destId="{DE1AF936-2B55-491E-81DE-C81A18D8172F}" srcOrd="1" destOrd="0" presId="urn:microsoft.com/office/officeart/2005/8/layout/orgChart1"/>
    <dgm:cxn modelId="{D6DDBE99-9FA4-4586-885B-8AE03460696E}" type="presParOf" srcId="{DE1AF936-2B55-491E-81DE-C81A18D8172F}" destId="{C5730554-81E1-44B2-A4AF-851D6E831129}" srcOrd="0" destOrd="0" presId="urn:microsoft.com/office/officeart/2005/8/layout/orgChart1"/>
    <dgm:cxn modelId="{8099B878-5D78-40A3-8433-5FB4AD61E6B3}" type="presParOf" srcId="{C5730554-81E1-44B2-A4AF-851D6E831129}" destId="{9E2CE5D9-3D7E-49EE-9977-2F1604F6E2CE}" srcOrd="0" destOrd="0" presId="urn:microsoft.com/office/officeart/2005/8/layout/orgChart1"/>
    <dgm:cxn modelId="{BC4650C8-56CE-4DB7-BFB9-C746A6C05E90}" type="presParOf" srcId="{C5730554-81E1-44B2-A4AF-851D6E831129}" destId="{98626B3C-CB21-4635-A886-CE527A2D0EC1}" srcOrd="1" destOrd="0" presId="urn:microsoft.com/office/officeart/2005/8/layout/orgChart1"/>
    <dgm:cxn modelId="{FF38C79D-E6AA-4950-8CC2-EA0AC2300594}" type="presParOf" srcId="{DE1AF936-2B55-491E-81DE-C81A18D8172F}" destId="{5228A62C-6A18-494D-B138-3A16BB74BC8B}" srcOrd="1" destOrd="0" presId="urn:microsoft.com/office/officeart/2005/8/layout/orgChart1"/>
    <dgm:cxn modelId="{DDB82FCA-20DB-4791-8AB3-EEA3D44809AC}" type="presParOf" srcId="{DE1AF936-2B55-491E-81DE-C81A18D8172F}" destId="{0DFA4DA1-6E54-45BA-A5A8-CD5CF778D95A}" srcOrd="2" destOrd="0" presId="urn:microsoft.com/office/officeart/2005/8/layout/orgChart1"/>
    <dgm:cxn modelId="{95618870-7A52-4163-8CFB-B0B66831BFDC}" type="presParOf" srcId="{3439B045-3112-4315-B03F-3259D39EE699}" destId="{1303F0F6-8D81-47CD-83AD-91FA2AE6A1FD}" srcOrd="2" destOrd="0" presId="urn:microsoft.com/office/officeart/2005/8/layout/orgChart1"/>
    <dgm:cxn modelId="{9AE50EA1-57AB-414B-A4FC-89311A2767EE}" type="presParOf" srcId="{3439B045-3112-4315-B03F-3259D39EE699}" destId="{6B6001B9-F774-48ED-8DD1-CB35F219F966}" srcOrd="3" destOrd="0" presId="urn:microsoft.com/office/officeart/2005/8/layout/orgChart1"/>
    <dgm:cxn modelId="{C4347763-69ED-4F7D-A626-9813D065BEAF}" type="presParOf" srcId="{6B6001B9-F774-48ED-8DD1-CB35F219F966}" destId="{A897BF1B-D0D0-447F-A3BC-499715DD3808}" srcOrd="0" destOrd="0" presId="urn:microsoft.com/office/officeart/2005/8/layout/orgChart1"/>
    <dgm:cxn modelId="{9CF74513-E2AA-4471-8E4E-2191B6DF6EF3}" type="presParOf" srcId="{A897BF1B-D0D0-447F-A3BC-499715DD3808}" destId="{890ACA3A-36A3-4C19-BFC8-50695A87479A}" srcOrd="0" destOrd="0" presId="urn:microsoft.com/office/officeart/2005/8/layout/orgChart1"/>
    <dgm:cxn modelId="{4908381E-A6FE-455C-8E21-0C1EFA6E0DDB}" type="presParOf" srcId="{A897BF1B-D0D0-447F-A3BC-499715DD3808}" destId="{380BC0E9-26E3-409A-8364-A79AEC87DF94}" srcOrd="1" destOrd="0" presId="urn:microsoft.com/office/officeart/2005/8/layout/orgChart1"/>
    <dgm:cxn modelId="{CE4239EF-9B26-4711-91C3-43F382326E66}" type="presParOf" srcId="{6B6001B9-F774-48ED-8DD1-CB35F219F966}" destId="{B12CFB08-2A71-441F-B0F6-93BC4534F66F}" srcOrd="1" destOrd="0" presId="urn:microsoft.com/office/officeart/2005/8/layout/orgChart1"/>
    <dgm:cxn modelId="{D9835BF8-5A82-45A2-B38D-3CAC822543F9}" type="presParOf" srcId="{6B6001B9-F774-48ED-8DD1-CB35F219F966}" destId="{EAF90482-7ABA-447D-81A1-8A02907CEF8A}" srcOrd="2" destOrd="0" presId="urn:microsoft.com/office/officeart/2005/8/layout/orgChart1"/>
    <dgm:cxn modelId="{771A73DF-6D1B-4ED7-8F38-EEED9C3CEEAF}" type="presParOf" srcId="{F1159079-7F69-4418-8F70-D1B853090B26}" destId="{6FF45733-DBE0-4ADD-A513-484199DEF5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DB1C2-153D-493C-B5E5-0DD24C67985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4F6D6CB0-CC19-4098-9C5E-CBD142FCE52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rPr>
            <a:t>Физиологический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уровень  адаптации</a:t>
          </a: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(</a:t>
          </a:r>
          <a:r>
            <a:rPr kumimoji="0" 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надо привыкнуть</a:t>
          </a: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)</a:t>
          </a:r>
        </a:p>
      </dgm:t>
    </dgm:pt>
    <dgm:pt modelId="{2AAC111F-8250-4A4A-9A25-8249A3CEFA46}" type="parTrans" cxnId="{E9CD6E5E-E396-42A0-9E2E-59B37372750E}">
      <dgm:prSet/>
      <dgm:spPr/>
      <dgm:t>
        <a:bodyPr/>
        <a:lstStyle/>
        <a:p>
          <a:endParaRPr lang="ru-RU"/>
        </a:p>
      </dgm:t>
    </dgm:pt>
    <dgm:pt modelId="{E1509C13-15ED-43D6-9107-E1DF8FB96852}" type="sibTrans" cxnId="{E9CD6E5E-E396-42A0-9E2E-59B37372750E}">
      <dgm:prSet/>
      <dgm:spPr/>
      <dgm:t>
        <a:bodyPr/>
        <a:lstStyle/>
        <a:p>
          <a:endParaRPr lang="ru-RU"/>
        </a:p>
      </dgm:t>
    </dgm:pt>
    <dgm:pt modelId="{FF798C30-3A01-49D9-8C5D-7976D2376C83}" type="asst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команды)</a:t>
          </a:r>
        </a:p>
      </dgm:t>
    </dgm:pt>
    <dgm:pt modelId="{F40E6E79-1289-422C-9408-A7C9452759B7}" type="parTrans" cxnId="{EA021B8E-2111-4264-805A-E50D0D3E9030}">
      <dgm:prSet/>
      <dgm:spPr/>
      <dgm:t>
        <a:bodyPr/>
        <a:lstStyle/>
        <a:p>
          <a:endParaRPr lang="ru-RU"/>
        </a:p>
      </dgm:t>
    </dgm:pt>
    <dgm:pt modelId="{649F580C-10CD-4E96-8CED-33CF9DA0F0B9}" type="sibTrans" cxnId="{EA021B8E-2111-4264-805A-E50D0D3E9030}">
      <dgm:prSet/>
      <dgm:spPr/>
      <dgm:t>
        <a:bodyPr/>
        <a:lstStyle/>
        <a:p>
          <a:endParaRPr lang="ru-RU"/>
        </a:p>
      </dgm:t>
    </dgm:pt>
    <dgm:pt modelId="{9110C021-C195-472B-840C-65C44B500E37}" type="asst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gm:t>
    </dgm:pt>
    <dgm:pt modelId="{8DC787DA-4E08-4F21-BBB2-247E9DD03304}" type="parTrans" cxnId="{80BA7F03-1F3D-48BC-B2E6-B1481EBDEAD7}">
      <dgm:prSet/>
      <dgm:spPr/>
      <dgm:t>
        <a:bodyPr/>
        <a:lstStyle/>
        <a:p>
          <a:endParaRPr lang="ru-RU"/>
        </a:p>
      </dgm:t>
    </dgm:pt>
    <dgm:pt modelId="{1BCBF136-B5B5-42C1-92DF-4D723BF51D0B}" type="sibTrans" cxnId="{80BA7F03-1F3D-48BC-B2E6-B1481EBDEAD7}">
      <dgm:prSet/>
      <dgm:spPr/>
      <dgm:t>
        <a:bodyPr/>
        <a:lstStyle/>
        <a:p>
          <a:endParaRPr lang="ru-RU"/>
        </a:p>
      </dgm:t>
    </dgm:pt>
    <dgm:pt modelId="{FB267B10-47BD-4478-96E1-F5AEEC29DA0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gm:t>
    </dgm:pt>
    <dgm:pt modelId="{1FBC1A17-C7E5-45FA-8A9A-60A2B18A37C3}" type="parTrans" cxnId="{8823C4B5-CFA6-4730-B351-41409E754917}">
      <dgm:prSet/>
      <dgm:spPr/>
      <dgm:t>
        <a:bodyPr/>
        <a:lstStyle/>
        <a:p>
          <a:endParaRPr lang="ru-RU"/>
        </a:p>
      </dgm:t>
    </dgm:pt>
    <dgm:pt modelId="{728A8E96-E86B-44A5-A1E3-5E69BEC9308F}" type="sibTrans" cxnId="{8823C4B5-CFA6-4730-B351-41409E754917}">
      <dgm:prSet/>
      <dgm:spPr/>
      <dgm:t>
        <a:bodyPr/>
        <a:lstStyle/>
        <a:p>
          <a:endParaRPr lang="ru-RU"/>
        </a:p>
      </dgm:t>
    </dgm:pt>
    <dgm:pt modelId="{1B0CAE28-7173-4329-AE33-1EEECC2DB7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помещениям.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gm:t>
    </dgm:pt>
    <dgm:pt modelId="{3C914A91-B7A7-4CBE-9FF4-795CAA76B4D1}" type="parTrans" cxnId="{1A3E7B04-A66C-452C-A38F-A14DD8D7258A}">
      <dgm:prSet/>
      <dgm:spPr/>
      <dgm:t>
        <a:bodyPr/>
        <a:lstStyle/>
        <a:p>
          <a:endParaRPr lang="ru-RU"/>
        </a:p>
      </dgm:t>
    </dgm:pt>
    <dgm:pt modelId="{58C23ED1-EC53-405C-B98A-110CABF6FEB9}" type="sibTrans" cxnId="{1A3E7B04-A66C-452C-A38F-A14DD8D7258A}">
      <dgm:prSet/>
      <dgm:spPr/>
      <dgm:t>
        <a:bodyPr/>
        <a:lstStyle/>
        <a:p>
          <a:endParaRPr lang="ru-RU"/>
        </a:p>
      </dgm:t>
    </dgm:pt>
    <dgm:pt modelId="{BEF066F4-2AD2-4910-8610-2C15507B5AF5}" type="pres">
      <dgm:prSet presAssocID="{183DB1C2-153D-493C-B5E5-0DD24C6798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17FD02-FEE2-4463-8FAA-BF9266587AEA}" type="pres">
      <dgm:prSet presAssocID="{4F6D6CB0-CC19-4098-9C5E-CBD142FCE528}" presName="hierRoot1" presStyleCnt="0">
        <dgm:presLayoutVars>
          <dgm:hierBranch/>
        </dgm:presLayoutVars>
      </dgm:prSet>
      <dgm:spPr/>
    </dgm:pt>
    <dgm:pt modelId="{5EE763AA-95FE-422C-8F7B-6F6F5D33082C}" type="pres">
      <dgm:prSet presAssocID="{4F6D6CB0-CC19-4098-9C5E-CBD142FCE528}" presName="rootComposite1" presStyleCnt="0"/>
      <dgm:spPr/>
    </dgm:pt>
    <dgm:pt modelId="{9C018869-667C-410E-BE89-AB9C92228B2C}" type="pres">
      <dgm:prSet presAssocID="{4F6D6CB0-CC19-4098-9C5E-CBD142FCE528}" presName="rootText1" presStyleLbl="node0" presStyleIdx="0" presStyleCnt="1" custScaleX="152854" custScaleY="146990" custLinFactNeighborX="2461" custLinFactNeighborY="-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BFC1CD-2FA7-467A-BA8B-454978FF84F9}" type="pres">
      <dgm:prSet presAssocID="{4F6D6CB0-CC19-4098-9C5E-CBD142FCE52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2590C0-D249-47E2-B9D2-EC9DF4351074}" type="pres">
      <dgm:prSet presAssocID="{4F6D6CB0-CC19-4098-9C5E-CBD142FCE528}" presName="hierChild2" presStyleCnt="0"/>
      <dgm:spPr/>
    </dgm:pt>
    <dgm:pt modelId="{995854D3-5A15-4141-B6A5-D16021C0D11D}" type="pres">
      <dgm:prSet presAssocID="{1FBC1A17-C7E5-45FA-8A9A-60A2B18A37C3}" presName="Name35" presStyleLbl="parChTrans1D2" presStyleIdx="0" presStyleCnt="4"/>
      <dgm:spPr/>
      <dgm:t>
        <a:bodyPr/>
        <a:lstStyle/>
        <a:p>
          <a:endParaRPr lang="ru-RU"/>
        </a:p>
      </dgm:t>
    </dgm:pt>
    <dgm:pt modelId="{D71B892B-8A7C-4D5D-B41B-992019589320}" type="pres">
      <dgm:prSet presAssocID="{FB267B10-47BD-4478-96E1-F5AEEC29DA01}" presName="hierRoot2" presStyleCnt="0">
        <dgm:presLayoutVars>
          <dgm:hierBranch/>
        </dgm:presLayoutVars>
      </dgm:prSet>
      <dgm:spPr/>
    </dgm:pt>
    <dgm:pt modelId="{9E0947D6-3A58-44F4-9BBD-B2CF546E8FFD}" type="pres">
      <dgm:prSet presAssocID="{FB267B10-47BD-4478-96E1-F5AEEC29DA01}" presName="rootComposite" presStyleCnt="0"/>
      <dgm:spPr/>
    </dgm:pt>
    <dgm:pt modelId="{FB56A8F3-11EB-43C5-A678-B7DF29E27EA5}" type="pres">
      <dgm:prSet presAssocID="{FB267B10-47BD-4478-96E1-F5AEEC29DA01}" presName="rootText" presStyleLbl="node2" presStyleIdx="0" presStyleCnt="2" custScaleX="110194" custLinFactNeighborX="-8657" custLinFactNeighborY="-12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0555D-C25D-4C8A-A62A-54C70D2565E2}" type="pres">
      <dgm:prSet presAssocID="{FB267B10-47BD-4478-96E1-F5AEEC29DA01}" presName="rootConnector" presStyleLbl="node2" presStyleIdx="0" presStyleCnt="2"/>
      <dgm:spPr/>
      <dgm:t>
        <a:bodyPr/>
        <a:lstStyle/>
        <a:p>
          <a:endParaRPr lang="ru-RU"/>
        </a:p>
      </dgm:t>
    </dgm:pt>
    <dgm:pt modelId="{C48FB602-BC4D-4345-BB12-668ACA62B6E2}" type="pres">
      <dgm:prSet presAssocID="{FB267B10-47BD-4478-96E1-F5AEEC29DA01}" presName="hierChild4" presStyleCnt="0"/>
      <dgm:spPr/>
    </dgm:pt>
    <dgm:pt modelId="{315F0431-EF3E-4D26-9BF2-2C970AB64BF3}" type="pres">
      <dgm:prSet presAssocID="{FB267B10-47BD-4478-96E1-F5AEEC29DA01}" presName="hierChild5" presStyleCnt="0"/>
      <dgm:spPr/>
    </dgm:pt>
    <dgm:pt modelId="{8EC317DF-4D3D-47C8-9715-8DDE05246C66}" type="pres">
      <dgm:prSet presAssocID="{3C914A91-B7A7-4CBE-9FF4-795CAA76B4D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6DEE8646-7505-4896-BCE9-CBEACCAAA7C6}" type="pres">
      <dgm:prSet presAssocID="{1B0CAE28-7173-4329-AE33-1EEECC2DB75E}" presName="hierRoot2" presStyleCnt="0">
        <dgm:presLayoutVars>
          <dgm:hierBranch/>
        </dgm:presLayoutVars>
      </dgm:prSet>
      <dgm:spPr/>
    </dgm:pt>
    <dgm:pt modelId="{F9E38A30-7B43-4187-BE4A-F4BB2766B90C}" type="pres">
      <dgm:prSet presAssocID="{1B0CAE28-7173-4329-AE33-1EEECC2DB75E}" presName="rootComposite" presStyleCnt="0"/>
      <dgm:spPr/>
    </dgm:pt>
    <dgm:pt modelId="{2B4D29A0-655A-4BE7-BAD5-CEF65BD48092}" type="pres">
      <dgm:prSet presAssocID="{1B0CAE28-7173-4329-AE33-1EEECC2DB75E}" presName="rootText" presStyleLbl="node2" presStyleIdx="1" presStyleCnt="2" custScaleX="107029" custLinFactNeighborX="2509" custLinFactNeighborY="-12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215E2-A8AD-428D-AA4C-688C69500141}" type="pres">
      <dgm:prSet presAssocID="{1B0CAE28-7173-4329-AE33-1EEECC2DB7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1646DA46-82F0-4B1D-9CE8-819052496EE8}" type="pres">
      <dgm:prSet presAssocID="{1B0CAE28-7173-4329-AE33-1EEECC2DB75E}" presName="hierChild4" presStyleCnt="0"/>
      <dgm:spPr/>
    </dgm:pt>
    <dgm:pt modelId="{68B7B275-C512-4832-A09A-CB174C4442B3}" type="pres">
      <dgm:prSet presAssocID="{1B0CAE28-7173-4329-AE33-1EEECC2DB75E}" presName="hierChild5" presStyleCnt="0"/>
      <dgm:spPr/>
    </dgm:pt>
    <dgm:pt modelId="{95AB1389-1748-46B6-8F81-03EFF8A7A4E4}" type="pres">
      <dgm:prSet presAssocID="{4F6D6CB0-CC19-4098-9C5E-CBD142FCE528}" presName="hierChild3" presStyleCnt="0"/>
      <dgm:spPr/>
    </dgm:pt>
    <dgm:pt modelId="{E2572944-6E30-4740-9DD9-72868FB88CF8}" type="pres">
      <dgm:prSet presAssocID="{F40E6E79-1289-422C-9408-A7C9452759B7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B14A831D-E0F0-42FD-A3B8-23E2609D8F5A}" type="pres">
      <dgm:prSet presAssocID="{FF798C30-3A01-49D9-8C5D-7976D2376C83}" presName="hierRoot3" presStyleCnt="0">
        <dgm:presLayoutVars>
          <dgm:hierBranch/>
        </dgm:presLayoutVars>
      </dgm:prSet>
      <dgm:spPr/>
    </dgm:pt>
    <dgm:pt modelId="{FB530030-AA79-4780-8604-FC12BECFC141}" type="pres">
      <dgm:prSet presAssocID="{FF798C30-3A01-49D9-8C5D-7976D2376C83}" presName="rootComposite3" presStyleCnt="0"/>
      <dgm:spPr/>
    </dgm:pt>
    <dgm:pt modelId="{C366E257-0D28-427E-B15A-6240A671E33D}" type="pres">
      <dgm:prSet presAssocID="{FF798C30-3A01-49D9-8C5D-7976D2376C83}" presName="rootText3" presStyleLbl="asst1" presStyleIdx="0" presStyleCnt="2" custScaleX="129367" custLinFactNeighborX="-259" custLinFactNeighborY="-8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C570A-C1D2-4C67-900B-B8D4E28AE565}" type="pres">
      <dgm:prSet presAssocID="{FF798C30-3A01-49D9-8C5D-7976D2376C8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449018C-368C-42AE-9ABB-21912E28AD0E}" type="pres">
      <dgm:prSet presAssocID="{FF798C30-3A01-49D9-8C5D-7976D2376C83}" presName="hierChild6" presStyleCnt="0"/>
      <dgm:spPr/>
    </dgm:pt>
    <dgm:pt modelId="{C63B2A72-F329-4CC1-94BB-CAF2D3A4E95C}" type="pres">
      <dgm:prSet presAssocID="{FF798C30-3A01-49D9-8C5D-7976D2376C83}" presName="hierChild7" presStyleCnt="0"/>
      <dgm:spPr/>
    </dgm:pt>
    <dgm:pt modelId="{2EBD8C00-2149-49FB-AAA2-A63064E55153}" type="pres">
      <dgm:prSet presAssocID="{8DC787DA-4E08-4F21-BBB2-247E9DD0330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05E16BE1-295A-48E8-8001-0CFEFD417913}" type="pres">
      <dgm:prSet presAssocID="{9110C021-C195-472B-840C-65C44B500E37}" presName="hierRoot3" presStyleCnt="0">
        <dgm:presLayoutVars>
          <dgm:hierBranch/>
        </dgm:presLayoutVars>
      </dgm:prSet>
      <dgm:spPr/>
    </dgm:pt>
    <dgm:pt modelId="{F381E0E1-8FC3-43B5-93A8-C72FEAFFD2B3}" type="pres">
      <dgm:prSet presAssocID="{9110C021-C195-472B-840C-65C44B500E37}" presName="rootComposite3" presStyleCnt="0"/>
      <dgm:spPr/>
    </dgm:pt>
    <dgm:pt modelId="{5DE9BD86-2003-482C-ABFB-7F48A02EEE5E}" type="pres">
      <dgm:prSet presAssocID="{9110C021-C195-472B-840C-65C44B500E37}" presName="rootText3" presStyleLbl="asst1" presStyleIdx="1" presStyleCnt="2" custScaleX="107348" custLinFactNeighborX="4091" custLinFactNeighborY="-8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A8521-4E9D-4A0D-8C55-E6A2B14E530B}" type="pres">
      <dgm:prSet presAssocID="{9110C021-C195-472B-840C-65C44B500E37}" presName="rootConnector3" presStyleLbl="asst1" presStyleIdx="1" presStyleCnt="2"/>
      <dgm:spPr/>
      <dgm:t>
        <a:bodyPr/>
        <a:lstStyle/>
        <a:p>
          <a:endParaRPr lang="ru-RU"/>
        </a:p>
      </dgm:t>
    </dgm:pt>
    <dgm:pt modelId="{71603F86-7BD0-4AFC-97FA-382EB85797C0}" type="pres">
      <dgm:prSet presAssocID="{9110C021-C195-472B-840C-65C44B500E37}" presName="hierChild6" presStyleCnt="0"/>
      <dgm:spPr/>
    </dgm:pt>
    <dgm:pt modelId="{A85B2936-DC7A-4242-A07D-F86272CA94E9}" type="pres">
      <dgm:prSet presAssocID="{9110C021-C195-472B-840C-65C44B500E37}" presName="hierChild7" presStyleCnt="0"/>
      <dgm:spPr/>
    </dgm:pt>
  </dgm:ptLst>
  <dgm:cxnLst>
    <dgm:cxn modelId="{A5A8FD16-4A7C-422D-AED3-6B7C9E1FB6E0}" type="presOf" srcId="{FB267B10-47BD-4478-96E1-F5AEEC29DA01}" destId="{FB56A8F3-11EB-43C5-A678-B7DF29E27EA5}" srcOrd="0" destOrd="0" presId="urn:microsoft.com/office/officeart/2005/8/layout/orgChart1"/>
    <dgm:cxn modelId="{32CBE8CB-06F5-4DE5-9AAC-520C079745EF}" type="presOf" srcId="{FF798C30-3A01-49D9-8C5D-7976D2376C83}" destId="{467C570A-C1D2-4C67-900B-B8D4E28AE565}" srcOrd="1" destOrd="0" presId="urn:microsoft.com/office/officeart/2005/8/layout/orgChart1"/>
    <dgm:cxn modelId="{EAF317EA-1039-478E-92A0-1ABB44676A7D}" type="presOf" srcId="{8DC787DA-4E08-4F21-BBB2-247E9DD03304}" destId="{2EBD8C00-2149-49FB-AAA2-A63064E55153}" srcOrd="0" destOrd="0" presId="urn:microsoft.com/office/officeart/2005/8/layout/orgChart1"/>
    <dgm:cxn modelId="{D32F09F7-7D86-464E-B0D3-DA9A555968B7}" type="presOf" srcId="{1B0CAE28-7173-4329-AE33-1EEECC2DB75E}" destId="{1F7215E2-A8AD-428D-AA4C-688C69500141}" srcOrd="1" destOrd="0" presId="urn:microsoft.com/office/officeart/2005/8/layout/orgChart1"/>
    <dgm:cxn modelId="{80BA7F03-1F3D-48BC-B2E6-B1481EBDEAD7}" srcId="{4F6D6CB0-CC19-4098-9C5E-CBD142FCE528}" destId="{9110C021-C195-472B-840C-65C44B500E37}" srcOrd="1" destOrd="0" parTransId="{8DC787DA-4E08-4F21-BBB2-247E9DD03304}" sibTransId="{1BCBF136-B5B5-42C1-92DF-4D723BF51D0B}"/>
    <dgm:cxn modelId="{3B1FB81F-1698-4CAF-9A7B-32A4B4F7A76E}" type="presOf" srcId="{9110C021-C195-472B-840C-65C44B500E37}" destId="{E02A8521-4E9D-4A0D-8C55-E6A2B14E530B}" srcOrd="1" destOrd="0" presId="urn:microsoft.com/office/officeart/2005/8/layout/orgChart1"/>
    <dgm:cxn modelId="{FB5F8503-FE9E-4E64-8BEF-6BC466EDFFE1}" type="presOf" srcId="{FF798C30-3A01-49D9-8C5D-7976D2376C83}" destId="{C366E257-0D28-427E-B15A-6240A671E33D}" srcOrd="0" destOrd="0" presId="urn:microsoft.com/office/officeart/2005/8/layout/orgChart1"/>
    <dgm:cxn modelId="{83C9E506-DC74-498C-977E-70D3316D3C15}" type="presOf" srcId="{F40E6E79-1289-422C-9408-A7C9452759B7}" destId="{E2572944-6E30-4740-9DD9-72868FB88CF8}" srcOrd="0" destOrd="0" presId="urn:microsoft.com/office/officeart/2005/8/layout/orgChart1"/>
    <dgm:cxn modelId="{8AFA709E-DCEF-4DF9-A638-43D1751AD81E}" type="presOf" srcId="{4F6D6CB0-CC19-4098-9C5E-CBD142FCE528}" destId="{9C018869-667C-410E-BE89-AB9C92228B2C}" srcOrd="0" destOrd="0" presId="urn:microsoft.com/office/officeart/2005/8/layout/orgChart1"/>
    <dgm:cxn modelId="{77279A0E-AE33-4676-B1A5-E418E6B07BE0}" type="presOf" srcId="{FB267B10-47BD-4478-96E1-F5AEEC29DA01}" destId="{E770555D-C25D-4C8A-A62A-54C70D2565E2}" srcOrd="1" destOrd="0" presId="urn:microsoft.com/office/officeart/2005/8/layout/orgChart1"/>
    <dgm:cxn modelId="{8823C4B5-CFA6-4730-B351-41409E754917}" srcId="{4F6D6CB0-CC19-4098-9C5E-CBD142FCE528}" destId="{FB267B10-47BD-4478-96E1-F5AEEC29DA01}" srcOrd="2" destOrd="0" parTransId="{1FBC1A17-C7E5-45FA-8A9A-60A2B18A37C3}" sibTransId="{728A8E96-E86B-44A5-A1E3-5E69BEC9308F}"/>
    <dgm:cxn modelId="{1A3E7B04-A66C-452C-A38F-A14DD8D7258A}" srcId="{4F6D6CB0-CC19-4098-9C5E-CBD142FCE528}" destId="{1B0CAE28-7173-4329-AE33-1EEECC2DB75E}" srcOrd="3" destOrd="0" parTransId="{3C914A91-B7A7-4CBE-9FF4-795CAA76B4D1}" sibTransId="{58C23ED1-EC53-405C-B98A-110CABF6FEB9}"/>
    <dgm:cxn modelId="{19C841A3-EA78-4122-B376-660B5EDF442E}" type="presOf" srcId="{4F6D6CB0-CC19-4098-9C5E-CBD142FCE528}" destId="{21BFC1CD-2FA7-467A-BA8B-454978FF84F9}" srcOrd="1" destOrd="0" presId="urn:microsoft.com/office/officeart/2005/8/layout/orgChart1"/>
    <dgm:cxn modelId="{11D2DDE3-5829-41E9-9EF2-42BA4873A248}" type="presOf" srcId="{1B0CAE28-7173-4329-AE33-1EEECC2DB75E}" destId="{2B4D29A0-655A-4BE7-BAD5-CEF65BD48092}" srcOrd="0" destOrd="0" presId="urn:microsoft.com/office/officeart/2005/8/layout/orgChart1"/>
    <dgm:cxn modelId="{E6430BCB-FCD2-4DD2-B498-F31BA8135CE9}" type="presOf" srcId="{3C914A91-B7A7-4CBE-9FF4-795CAA76B4D1}" destId="{8EC317DF-4D3D-47C8-9715-8DDE05246C66}" srcOrd="0" destOrd="0" presId="urn:microsoft.com/office/officeart/2005/8/layout/orgChart1"/>
    <dgm:cxn modelId="{AFA17096-F9EB-4A57-B4A2-D173B4A72F16}" type="presOf" srcId="{1FBC1A17-C7E5-45FA-8A9A-60A2B18A37C3}" destId="{995854D3-5A15-4141-B6A5-D16021C0D11D}" srcOrd="0" destOrd="0" presId="urn:microsoft.com/office/officeart/2005/8/layout/orgChart1"/>
    <dgm:cxn modelId="{B0D4C1DD-12AB-42A8-B681-AD3C4327A46C}" type="presOf" srcId="{183DB1C2-153D-493C-B5E5-0DD24C679855}" destId="{BEF066F4-2AD2-4910-8610-2C15507B5AF5}" srcOrd="0" destOrd="0" presId="urn:microsoft.com/office/officeart/2005/8/layout/orgChart1"/>
    <dgm:cxn modelId="{E9CD6E5E-E396-42A0-9E2E-59B37372750E}" srcId="{183DB1C2-153D-493C-B5E5-0DD24C679855}" destId="{4F6D6CB0-CC19-4098-9C5E-CBD142FCE528}" srcOrd="0" destOrd="0" parTransId="{2AAC111F-8250-4A4A-9A25-8249A3CEFA46}" sibTransId="{E1509C13-15ED-43D6-9107-E1DF8FB96852}"/>
    <dgm:cxn modelId="{EA021B8E-2111-4264-805A-E50D0D3E9030}" srcId="{4F6D6CB0-CC19-4098-9C5E-CBD142FCE528}" destId="{FF798C30-3A01-49D9-8C5D-7976D2376C83}" srcOrd="0" destOrd="0" parTransId="{F40E6E79-1289-422C-9408-A7C9452759B7}" sibTransId="{649F580C-10CD-4E96-8CED-33CF9DA0F0B9}"/>
    <dgm:cxn modelId="{3F73780E-4B43-45C1-A909-745871E3A994}" type="presOf" srcId="{9110C021-C195-472B-840C-65C44B500E37}" destId="{5DE9BD86-2003-482C-ABFB-7F48A02EEE5E}" srcOrd="0" destOrd="0" presId="urn:microsoft.com/office/officeart/2005/8/layout/orgChart1"/>
    <dgm:cxn modelId="{BEBDB153-A353-4D34-9135-203262861E33}" type="presParOf" srcId="{BEF066F4-2AD2-4910-8610-2C15507B5AF5}" destId="{A017FD02-FEE2-4463-8FAA-BF9266587AEA}" srcOrd="0" destOrd="0" presId="urn:microsoft.com/office/officeart/2005/8/layout/orgChart1"/>
    <dgm:cxn modelId="{D8ED2568-40C1-4371-8180-EA0DDA0FC86D}" type="presParOf" srcId="{A017FD02-FEE2-4463-8FAA-BF9266587AEA}" destId="{5EE763AA-95FE-422C-8F7B-6F6F5D33082C}" srcOrd="0" destOrd="0" presId="urn:microsoft.com/office/officeart/2005/8/layout/orgChart1"/>
    <dgm:cxn modelId="{A29B95E2-794E-4BB4-9607-8731FB5816F3}" type="presParOf" srcId="{5EE763AA-95FE-422C-8F7B-6F6F5D33082C}" destId="{9C018869-667C-410E-BE89-AB9C92228B2C}" srcOrd="0" destOrd="0" presId="urn:microsoft.com/office/officeart/2005/8/layout/orgChart1"/>
    <dgm:cxn modelId="{F47D072D-2B8A-4065-B8E3-4D1971CE07EE}" type="presParOf" srcId="{5EE763AA-95FE-422C-8F7B-6F6F5D33082C}" destId="{21BFC1CD-2FA7-467A-BA8B-454978FF84F9}" srcOrd="1" destOrd="0" presId="urn:microsoft.com/office/officeart/2005/8/layout/orgChart1"/>
    <dgm:cxn modelId="{09FC7AF4-BE4A-4EAE-993E-1A416CEF76F4}" type="presParOf" srcId="{A017FD02-FEE2-4463-8FAA-BF9266587AEA}" destId="{BA2590C0-D249-47E2-B9D2-EC9DF4351074}" srcOrd="1" destOrd="0" presId="urn:microsoft.com/office/officeart/2005/8/layout/orgChart1"/>
    <dgm:cxn modelId="{1EBDB9C9-28F6-4C44-8FD1-6B02E508741E}" type="presParOf" srcId="{BA2590C0-D249-47E2-B9D2-EC9DF4351074}" destId="{995854D3-5A15-4141-B6A5-D16021C0D11D}" srcOrd="0" destOrd="0" presId="urn:microsoft.com/office/officeart/2005/8/layout/orgChart1"/>
    <dgm:cxn modelId="{7C9A10F6-63C1-4FE8-94B3-E8EAED21A1B2}" type="presParOf" srcId="{BA2590C0-D249-47E2-B9D2-EC9DF4351074}" destId="{D71B892B-8A7C-4D5D-B41B-992019589320}" srcOrd="1" destOrd="0" presId="urn:microsoft.com/office/officeart/2005/8/layout/orgChart1"/>
    <dgm:cxn modelId="{0E4344E8-42DB-4884-91C0-E027EDC90E5E}" type="presParOf" srcId="{D71B892B-8A7C-4D5D-B41B-992019589320}" destId="{9E0947D6-3A58-44F4-9BBD-B2CF546E8FFD}" srcOrd="0" destOrd="0" presId="urn:microsoft.com/office/officeart/2005/8/layout/orgChart1"/>
    <dgm:cxn modelId="{576F6944-B407-4282-B155-9F1224C0DFE7}" type="presParOf" srcId="{9E0947D6-3A58-44F4-9BBD-B2CF546E8FFD}" destId="{FB56A8F3-11EB-43C5-A678-B7DF29E27EA5}" srcOrd="0" destOrd="0" presId="urn:microsoft.com/office/officeart/2005/8/layout/orgChart1"/>
    <dgm:cxn modelId="{4D53B0A4-008F-49B1-99AD-98F4B09CE080}" type="presParOf" srcId="{9E0947D6-3A58-44F4-9BBD-B2CF546E8FFD}" destId="{E770555D-C25D-4C8A-A62A-54C70D2565E2}" srcOrd="1" destOrd="0" presId="urn:microsoft.com/office/officeart/2005/8/layout/orgChart1"/>
    <dgm:cxn modelId="{3D9C6CE8-86DE-4C5B-A1BE-4400485274B9}" type="presParOf" srcId="{D71B892B-8A7C-4D5D-B41B-992019589320}" destId="{C48FB602-BC4D-4345-BB12-668ACA62B6E2}" srcOrd="1" destOrd="0" presId="urn:microsoft.com/office/officeart/2005/8/layout/orgChart1"/>
    <dgm:cxn modelId="{75534634-8E66-4750-A408-5E620C1C0CE3}" type="presParOf" srcId="{D71B892B-8A7C-4D5D-B41B-992019589320}" destId="{315F0431-EF3E-4D26-9BF2-2C970AB64BF3}" srcOrd="2" destOrd="0" presId="urn:microsoft.com/office/officeart/2005/8/layout/orgChart1"/>
    <dgm:cxn modelId="{681507ED-E050-471F-B43A-560709E566A5}" type="presParOf" srcId="{BA2590C0-D249-47E2-B9D2-EC9DF4351074}" destId="{8EC317DF-4D3D-47C8-9715-8DDE05246C66}" srcOrd="2" destOrd="0" presId="urn:microsoft.com/office/officeart/2005/8/layout/orgChart1"/>
    <dgm:cxn modelId="{B060DF77-D024-4B68-8108-1F5F15B01C8F}" type="presParOf" srcId="{BA2590C0-D249-47E2-B9D2-EC9DF4351074}" destId="{6DEE8646-7505-4896-BCE9-CBEACCAAA7C6}" srcOrd="3" destOrd="0" presId="urn:microsoft.com/office/officeart/2005/8/layout/orgChart1"/>
    <dgm:cxn modelId="{3F7803F8-C7E7-4DA7-A189-D202C0383820}" type="presParOf" srcId="{6DEE8646-7505-4896-BCE9-CBEACCAAA7C6}" destId="{F9E38A30-7B43-4187-BE4A-F4BB2766B90C}" srcOrd="0" destOrd="0" presId="urn:microsoft.com/office/officeart/2005/8/layout/orgChart1"/>
    <dgm:cxn modelId="{5BC4DF26-4B6C-4A5F-BA87-CE0CD3D84E57}" type="presParOf" srcId="{F9E38A30-7B43-4187-BE4A-F4BB2766B90C}" destId="{2B4D29A0-655A-4BE7-BAD5-CEF65BD48092}" srcOrd="0" destOrd="0" presId="urn:microsoft.com/office/officeart/2005/8/layout/orgChart1"/>
    <dgm:cxn modelId="{BFAA0168-E667-4592-8A85-1D88002FA663}" type="presParOf" srcId="{F9E38A30-7B43-4187-BE4A-F4BB2766B90C}" destId="{1F7215E2-A8AD-428D-AA4C-688C69500141}" srcOrd="1" destOrd="0" presId="urn:microsoft.com/office/officeart/2005/8/layout/orgChart1"/>
    <dgm:cxn modelId="{F59B4821-387F-4172-8DA7-B835ACF7A3E6}" type="presParOf" srcId="{6DEE8646-7505-4896-BCE9-CBEACCAAA7C6}" destId="{1646DA46-82F0-4B1D-9CE8-819052496EE8}" srcOrd="1" destOrd="0" presId="urn:microsoft.com/office/officeart/2005/8/layout/orgChart1"/>
    <dgm:cxn modelId="{05BDBDD9-0C2C-4B65-92D0-1E3900141B92}" type="presParOf" srcId="{6DEE8646-7505-4896-BCE9-CBEACCAAA7C6}" destId="{68B7B275-C512-4832-A09A-CB174C4442B3}" srcOrd="2" destOrd="0" presId="urn:microsoft.com/office/officeart/2005/8/layout/orgChart1"/>
    <dgm:cxn modelId="{90DA1169-5907-4DCF-BFFA-641EFF09A614}" type="presParOf" srcId="{A017FD02-FEE2-4463-8FAA-BF9266587AEA}" destId="{95AB1389-1748-46B6-8F81-03EFF8A7A4E4}" srcOrd="2" destOrd="0" presId="urn:microsoft.com/office/officeart/2005/8/layout/orgChart1"/>
    <dgm:cxn modelId="{E356559E-7E1B-4194-9B0C-9A92907D6F7C}" type="presParOf" srcId="{95AB1389-1748-46B6-8F81-03EFF8A7A4E4}" destId="{E2572944-6E30-4740-9DD9-72868FB88CF8}" srcOrd="0" destOrd="0" presId="urn:microsoft.com/office/officeart/2005/8/layout/orgChart1"/>
    <dgm:cxn modelId="{F874FC17-784B-46E8-9996-7C79C37899A1}" type="presParOf" srcId="{95AB1389-1748-46B6-8F81-03EFF8A7A4E4}" destId="{B14A831D-E0F0-42FD-A3B8-23E2609D8F5A}" srcOrd="1" destOrd="0" presId="urn:microsoft.com/office/officeart/2005/8/layout/orgChart1"/>
    <dgm:cxn modelId="{DFACED7F-B310-405D-A954-90710B426257}" type="presParOf" srcId="{B14A831D-E0F0-42FD-A3B8-23E2609D8F5A}" destId="{FB530030-AA79-4780-8604-FC12BECFC141}" srcOrd="0" destOrd="0" presId="urn:microsoft.com/office/officeart/2005/8/layout/orgChart1"/>
    <dgm:cxn modelId="{228A6FD6-DA70-4BAA-BB9C-D1D21BA4E246}" type="presParOf" srcId="{FB530030-AA79-4780-8604-FC12BECFC141}" destId="{C366E257-0D28-427E-B15A-6240A671E33D}" srcOrd="0" destOrd="0" presId="urn:microsoft.com/office/officeart/2005/8/layout/orgChart1"/>
    <dgm:cxn modelId="{901D85E3-24B3-4897-98D8-3317EAF0683F}" type="presParOf" srcId="{FB530030-AA79-4780-8604-FC12BECFC141}" destId="{467C570A-C1D2-4C67-900B-B8D4E28AE565}" srcOrd="1" destOrd="0" presId="urn:microsoft.com/office/officeart/2005/8/layout/orgChart1"/>
    <dgm:cxn modelId="{71AD568A-108B-4D9C-ACCC-7314D81D0AC9}" type="presParOf" srcId="{B14A831D-E0F0-42FD-A3B8-23E2609D8F5A}" destId="{8449018C-368C-42AE-9ABB-21912E28AD0E}" srcOrd="1" destOrd="0" presId="urn:microsoft.com/office/officeart/2005/8/layout/orgChart1"/>
    <dgm:cxn modelId="{CC78C266-62C7-44F2-9BAC-EF0B53F66676}" type="presParOf" srcId="{B14A831D-E0F0-42FD-A3B8-23E2609D8F5A}" destId="{C63B2A72-F329-4CC1-94BB-CAF2D3A4E95C}" srcOrd="2" destOrd="0" presId="urn:microsoft.com/office/officeart/2005/8/layout/orgChart1"/>
    <dgm:cxn modelId="{590DE223-8DD8-4B7D-BC11-AE518A940DD7}" type="presParOf" srcId="{95AB1389-1748-46B6-8F81-03EFF8A7A4E4}" destId="{2EBD8C00-2149-49FB-AAA2-A63064E55153}" srcOrd="2" destOrd="0" presId="urn:microsoft.com/office/officeart/2005/8/layout/orgChart1"/>
    <dgm:cxn modelId="{F59E5F3D-BEB5-406E-910D-4CD2387CBA1B}" type="presParOf" srcId="{95AB1389-1748-46B6-8F81-03EFF8A7A4E4}" destId="{05E16BE1-295A-48E8-8001-0CFEFD417913}" srcOrd="3" destOrd="0" presId="urn:microsoft.com/office/officeart/2005/8/layout/orgChart1"/>
    <dgm:cxn modelId="{A9447FE0-C777-42F3-BB62-DE2571C38FD7}" type="presParOf" srcId="{05E16BE1-295A-48E8-8001-0CFEFD417913}" destId="{F381E0E1-8FC3-43B5-93A8-C72FEAFFD2B3}" srcOrd="0" destOrd="0" presId="urn:microsoft.com/office/officeart/2005/8/layout/orgChart1"/>
    <dgm:cxn modelId="{91EF8D4E-6BC1-4E67-A4D5-3F0C12165AB5}" type="presParOf" srcId="{F381E0E1-8FC3-43B5-93A8-C72FEAFFD2B3}" destId="{5DE9BD86-2003-482C-ABFB-7F48A02EEE5E}" srcOrd="0" destOrd="0" presId="urn:microsoft.com/office/officeart/2005/8/layout/orgChart1"/>
    <dgm:cxn modelId="{0258095C-BF96-4776-BE24-0EFD80976A6F}" type="presParOf" srcId="{F381E0E1-8FC3-43B5-93A8-C72FEAFFD2B3}" destId="{E02A8521-4E9D-4A0D-8C55-E6A2B14E530B}" srcOrd="1" destOrd="0" presId="urn:microsoft.com/office/officeart/2005/8/layout/orgChart1"/>
    <dgm:cxn modelId="{DFFFA94B-9A36-47BD-89B2-4314DAC1D240}" type="presParOf" srcId="{05E16BE1-295A-48E8-8001-0CFEFD417913}" destId="{71603F86-7BD0-4AFC-97FA-382EB85797C0}" srcOrd="1" destOrd="0" presId="urn:microsoft.com/office/officeart/2005/8/layout/orgChart1"/>
    <dgm:cxn modelId="{CAC5C184-72E5-4757-BAF0-D0F6BE24F3DF}" type="presParOf" srcId="{05E16BE1-295A-48E8-8001-0CFEFD417913}" destId="{A85B2936-DC7A-4242-A07D-F86272CA94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181E6-BF65-4706-B03C-12BCBD33C80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36C92616-0A59-4A7F-9B6F-FAE6B890D0F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Психологический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уровень 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gm:t>
    </dgm:pt>
    <dgm:pt modelId="{F12FAF6E-08B5-4D77-BAA6-EC4519741D99}" type="parTrans" cxnId="{BA6C0C31-2368-4F6A-BEFF-E1DEF96F93FE}">
      <dgm:prSet/>
      <dgm:spPr/>
      <dgm:t>
        <a:bodyPr/>
        <a:lstStyle/>
        <a:p>
          <a:endParaRPr lang="ru-RU"/>
        </a:p>
      </dgm:t>
    </dgm:pt>
    <dgm:pt modelId="{44BB8474-50CD-450D-B213-636A20B6FA7E}" type="sibTrans" cxnId="{BA6C0C31-2368-4F6A-BEFF-E1DEF96F93FE}">
      <dgm:prSet/>
      <dgm:spPr/>
      <dgm:t>
        <a:bodyPr/>
        <a:lstStyle/>
        <a:p>
          <a:endParaRPr lang="ru-RU"/>
        </a:p>
      </dgm:t>
    </dgm:pt>
    <dgm:pt modelId="{4E30699C-396E-4F18-AF7C-480E1B91D00A}" type="asst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взрослого ( мамы, папы…)</a:t>
          </a:r>
        </a:p>
      </dgm:t>
    </dgm:pt>
    <dgm:pt modelId="{D4BACE34-2C29-44E0-9795-8F444F527737}" type="parTrans" cxnId="{8E36A309-5A28-4FC0-BA4F-FDEBBF560D76}">
      <dgm:prSet/>
      <dgm:spPr/>
      <dgm:t>
        <a:bodyPr/>
        <a:lstStyle/>
        <a:p>
          <a:endParaRPr lang="ru-RU"/>
        </a:p>
      </dgm:t>
    </dgm:pt>
    <dgm:pt modelId="{A770F856-9E9C-45F6-A9A8-334D04CE1B1A}" type="sibTrans" cxnId="{8E36A309-5A28-4FC0-BA4F-FDEBBF560D76}">
      <dgm:prSet/>
      <dgm:spPr/>
      <dgm:t>
        <a:bodyPr/>
        <a:lstStyle/>
        <a:p>
          <a:endParaRPr lang="ru-RU"/>
        </a:p>
      </dgm:t>
    </dgm:pt>
    <dgm:pt modelId="{0EFF63DD-4A7B-4558-97AB-E2BFC788DAAF}" type="asst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проблемами</a:t>
          </a:r>
        </a:p>
      </dgm:t>
    </dgm:pt>
    <dgm:pt modelId="{D2370F2D-D17F-4295-9826-A3A633AEC8E4}" type="parTrans" cxnId="{2DB5FF4A-C87F-4267-8399-9804D6B6DEAC}">
      <dgm:prSet/>
      <dgm:spPr/>
      <dgm:t>
        <a:bodyPr/>
        <a:lstStyle/>
        <a:p>
          <a:endParaRPr lang="ru-RU"/>
        </a:p>
      </dgm:t>
    </dgm:pt>
    <dgm:pt modelId="{D8CD01E1-D2AD-42D9-A872-580F4D5A3B40}" type="sibTrans" cxnId="{2DB5FF4A-C87F-4267-8399-9804D6B6DEAC}">
      <dgm:prSet/>
      <dgm:spPr/>
      <dgm:t>
        <a:bodyPr/>
        <a:lstStyle/>
        <a:p>
          <a:endParaRPr lang="ru-RU"/>
        </a:p>
      </dgm:t>
    </dgm:pt>
    <dgm:pt modelId="{85BAAA95-CB9D-4D3C-8464-69B21FD2B9A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Большому количеству новых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gm:t>
    </dgm:pt>
    <dgm:pt modelId="{78E5D497-B536-4487-BE24-BC2B9CD78995}" type="parTrans" cxnId="{F1E98FBE-E730-4B1C-AB29-839B73F4822B}">
      <dgm:prSet/>
      <dgm:spPr/>
      <dgm:t>
        <a:bodyPr/>
        <a:lstStyle/>
        <a:p>
          <a:endParaRPr lang="ru-RU"/>
        </a:p>
      </dgm:t>
    </dgm:pt>
    <dgm:pt modelId="{FF8ABE79-8D4F-4C92-9CC8-1F57E2D22AC8}" type="sibTrans" cxnId="{F1E98FBE-E730-4B1C-AB29-839B73F4822B}">
      <dgm:prSet/>
      <dgm:spPr/>
      <dgm:t>
        <a:bodyPr/>
        <a:lstStyle/>
        <a:p>
          <a:endParaRPr lang="ru-RU"/>
        </a:p>
      </dgm:t>
    </dgm:pt>
    <dgm:pt modelId="{EE37B731-B987-4D9F-A2B7-17517EBEC4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gm:t>
    </dgm:pt>
    <dgm:pt modelId="{BD00C930-5905-40CE-B6D9-863A166FD059}" type="parTrans" cxnId="{00AA3817-2457-42EB-85EC-C107E5977645}">
      <dgm:prSet/>
      <dgm:spPr/>
      <dgm:t>
        <a:bodyPr/>
        <a:lstStyle/>
        <a:p>
          <a:endParaRPr lang="ru-RU"/>
        </a:p>
      </dgm:t>
    </dgm:pt>
    <dgm:pt modelId="{F6D06335-3E54-4DE2-BDDC-B8E271D88DC2}" type="sibTrans" cxnId="{00AA3817-2457-42EB-85EC-C107E5977645}">
      <dgm:prSet/>
      <dgm:spPr/>
      <dgm:t>
        <a:bodyPr/>
        <a:lstStyle/>
        <a:p>
          <a:endParaRPr lang="ru-RU"/>
        </a:p>
      </dgm:t>
    </dgm:pt>
    <dgm:pt modelId="{ABCC2F72-FC9F-4F37-8543-BC1DB8195998}" type="pres">
      <dgm:prSet presAssocID="{5D5181E6-BF65-4706-B03C-12BCBD33C8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3B9D26-9E47-4C27-A531-5F5D14B829EA}" type="pres">
      <dgm:prSet presAssocID="{36C92616-0A59-4A7F-9B6F-FAE6B890D0FE}" presName="hierRoot1" presStyleCnt="0">
        <dgm:presLayoutVars>
          <dgm:hierBranch/>
        </dgm:presLayoutVars>
      </dgm:prSet>
      <dgm:spPr/>
    </dgm:pt>
    <dgm:pt modelId="{9B6412A5-E332-4885-A9F4-E6E2569FC5D4}" type="pres">
      <dgm:prSet presAssocID="{36C92616-0A59-4A7F-9B6F-FAE6B890D0FE}" presName="rootComposite1" presStyleCnt="0"/>
      <dgm:spPr/>
    </dgm:pt>
    <dgm:pt modelId="{A21B1C9D-3345-4FD9-BC5F-0EA55EBB2FA5}" type="pres">
      <dgm:prSet presAssocID="{36C92616-0A59-4A7F-9B6F-FAE6B890D0FE}" presName="rootText1" presStyleLbl="node0" presStyleIdx="0" presStyleCnt="1" custScaleX="168997" custScaleY="123253" custLinFactNeighborX="2660" custLinFactNeighborY="-21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5768B-D76F-451E-8719-A60BC7A5B174}" type="pres">
      <dgm:prSet presAssocID="{36C92616-0A59-4A7F-9B6F-FAE6B890D0F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11FE902-02EF-4E06-8CCB-2F6E22E7AD9A}" type="pres">
      <dgm:prSet presAssocID="{36C92616-0A59-4A7F-9B6F-FAE6B890D0FE}" presName="hierChild2" presStyleCnt="0"/>
      <dgm:spPr/>
    </dgm:pt>
    <dgm:pt modelId="{3030E71D-A268-483A-BC4D-6C83A3BE8A2C}" type="pres">
      <dgm:prSet presAssocID="{78E5D497-B536-4487-BE24-BC2B9CD78995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BD7862C-B745-42F3-A8A4-1A9F0C0EE639}" type="pres">
      <dgm:prSet presAssocID="{85BAAA95-CB9D-4D3C-8464-69B21FD2B9A5}" presName="hierRoot2" presStyleCnt="0">
        <dgm:presLayoutVars>
          <dgm:hierBranch/>
        </dgm:presLayoutVars>
      </dgm:prSet>
      <dgm:spPr/>
    </dgm:pt>
    <dgm:pt modelId="{80CC1F21-4DD7-424A-BBE4-FC3621BB76C8}" type="pres">
      <dgm:prSet presAssocID="{85BAAA95-CB9D-4D3C-8464-69B21FD2B9A5}" presName="rootComposite" presStyleCnt="0"/>
      <dgm:spPr/>
    </dgm:pt>
    <dgm:pt modelId="{A89C626B-BCEB-4601-B74A-FA92720097B2}" type="pres">
      <dgm:prSet presAssocID="{85BAAA95-CB9D-4D3C-8464-69B21FD2B9A5}" presName="rootText" presStyleLbl="node2" presStyleIdx="0" presStyleCnt="2" custScaleX="137630" custScaleY="137675" custLinFactNeighborX="20329" custLinFactNeighborY="-7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39D13-57A7-4FF0-9C0A-1C8A08D2587B}" type="pres">
      <dgm:prSet presAssocID="{85BAAA95-CB9D-4D3C-8464-69B21FD2B9A5}" presName="rootConnector" presStyleLbl="node2" presStyleIdx="0" presStyleCnt="2"/>
      <dgm:spPr/>
      <dgm:t>
        <a:bodyPr/>
        <a:lstStyle/>
        <a:p>
          <a:endParaRPr lang="ru-RU"/>
        </a:p>
      </dgm:t>
    </dgm:pt>
    <dgm:pt modelId="{B87BD226-D861-4CE4-9FB8-2B7CA88A51EE}" type="pres">
      <dgm:prSet presAssocID="{85BAAA95-CB9D-4D3C-8464-69B21FD2B9A5}" presName="hierChild4" presStyleCnt="0"/>
      <dgm:spPr/>
    </dgm:pt>
    <dgm:pt modelId="{11B5EE9A-6AE9-4A1A-9F86-2C7082911E04}" type="pres">
      <dgm:prSet presAssocID="{85BAAA95-CB9D-4D3C-8464-69B21FD2B9A5}" presName="hierChild5" presStyleCnt="0"/>
      <dgm:spPr/>
    </dgm:pt>
    <dgm:pt modelId="{F03C90D9-8423-4F85-8457-AAB78E2F73F0}" type="pres">
      <dgm:prSet presAssocID="{BD00C930-5905-40CE-B6D9-863A166FD05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59BBAE1-8DD2-43BA-9D78-3CC2F28B355C}" type="pres">
      <dgm:prSet presAssocID="{EE37B731-B987-4D9F-A2B7-17517EBEC494}" presName="hierRoot2" presStyleCnt="0">
        <dgm:presLayoutVars>
          <dgm:hierBranch/>
        </dgm:presLayoutVars>
      </dgm:prSet>
      <dgm:spPr/>
    </dgm:pt>
    <dgm:pt modelId="{DC6E9243-E5DA-45BB-BA93-95F01D43D87B}" type="pres">
      <dgm:prSet presAssocID="{EE37B731-B987-4D9F-A2B7-17517EBEC494}" presName="rootComposite" presStyleCnt="0"/>
      <dgm:spPr/>
    </dgm:pt>
    <dgm:pt modelId="{C5FDA6A9-521F-4FB7-9033-531027B7028C}" type="pres">
      <dgm:prSet presAssocID="{EE37B731-B987-4D9F-A2B7-17517EBEC494}" presName="rootText" presStyleLbl="node2" presStyleIdx="1" presStyleCnt="2" custScaleX="86669" custScaleY="139834" custLinFactNeighborX="14058" custLinFactNeighborY="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21377F-1167-4BCE-9CE6-D9A2B2C42224}" type="pres">
      <dgm:prSet presAssocID="{EE37B731-B987-4D9F-A2B7-17517EBEC494}" presName="rootConnector" presStyleLbl="node2" presStyleIdx="1" presStyleCnt="2"/>
      <dgm:spPr/>
      <dgm:t>
        <a:bodyPr/>
        <a:lstStyle/>
        <a:p>
          <a:endParaRPr lang="ru-RU"/>
        </a:p>
      </dgm:t>
    </dgm:pt>
    <dgm:pt modelId="{83C02218-D387-436E-9F54-E0A608ADBB59}" type="pres">
      <dgm:prSet presAssocID="{EE37B731-B987-4D9F-A2B7-17517EBEC494}" presName="hierChild4" presStyleCnt="0"/>
      <dgm:spPr/>
    </dgm:pt>
    <dgm:pt modelId="{3C1BC6A3-D823-47CA-9127-5A5DBEA273F8}" type="pres">
      <dgm:prSet presAssocID="{EE37B731-B987-4D9F-A2B7-17517EBEC494}" presName="hierChild5" presStyleCnt="0"/>
      <dgm:spPr/>
    </dgm:pt>
    <dgm:pt modelId="{16BFDA87-C784-4438-A015-A61939CE8242}" type="pres">
      <dgm:prSet presAssocID="{36C92616-0A59-4A7F-9B6F-FAE6B890D0FE}" presName="hierChild3" presStyleCnt="0"/>
      <dgm:spPr/>
    </dgm:pt>
    <dgm:pt modelId="{3A47FD1E-DB22-41BE-8B28-A551CBC31220}" type="pres">
      <dgm:prSet presAssocID="{D4BACE34-2C29-44E0-9795-8F444F527737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BAC3EE70-BDCB-489C-A3CA-FED4A4426F10}" type="pres">
      <dgm:prSet presAssocID="{4E30699C-396E-4F18-AF7C-480E1B91D00A}" presName="hierRoot3" presStyleCnt="0">
        <dgm:presLayoutVars>
          <dgm:hierBranch/>
        </dgm:presLayoutVars>
      </dgm:prSet>
      <dgm:spPr/>
    </dgm:pt>
    <dgm:pt modelId="{04B33A30-6717-4023-9931-110B96FEB4A1}" type="pres">
      <dgm:prSet presAssocID="{4E30699C-396E-4F18-AF7C-480E1B91D00A}" presName="rootComposite3" presStyleCnt="0"/>
      <dgm:spPr/>
    </dgm:pt>
    <dgm:pt modelId="{DA118590-9335-49DF-809A-E1293E381FE0}" type="pres">
      <dgm:prSet presAssocID="{4E30699C-396E-4F18-AF7C-480E1B91D00A}" presName="rootText3" presStyleLbl="asst1" presStyleIdx="0" presStyleCnt="2" custScaleX="117149" custLinFactNeighborX="-3292" custLinFactNeighborY="-7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08FCDB-DE20-4843-A22D-AE974D97F98D}" type="pres">
      <dgm:prSet presAssocID="{4E30699C-396E-4F18-AF7C-480E1B91D00A}" presName="rootConnector3" presStyleLbl="asst1" presStyleIdx="0" presStyleCnt="2"/>
      <dgm:spPr/>
      <dgm:t>
        <a:bodyPr/>
        <a:lstStyle/>
        <a:p>
          <a:endParaRPr lang="ru-RU"/>
        </a:p>
      </dgm:t>
    </dgm:pt>
    <dgm:pt modelId="{B7365AE2-DB86-4D6F-9605-AFFDFEB4C3A9}" type="pres">
      <dgm:prSet presAssocID="{4E30699C-396E-4F18-AF7C-480E1B91D00A}" presName="hierChild6" presStyleCnt="0"/>
      <dgm:spPr/>
    </dgm:pt>
    <dgm:pt modelId="{8A0DC6F5-8053-4C8B-8BB7-E458B05725C3}" type="pres">
      <dgm:prSet presAssocID="{4E30699C-396E-4F18-AF7C-480E1B91D00A}" presName="hierChild7" presStyleCnt="0"/>
      <dgm:spPr/>
    </dgm:pt>
    <dgm:pt modelId="{080C4F72-DFA7-4469-A4D8-954E4A0F4C9D}" type="pres">
      <dgm:prSet presAssocID="{D2370F2D-D17F-4295-9826-A3A633AEC8E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325E8170-0A19-45F0-AC3F-AF89BE629566}" type="pres">
      <dgm:prSet presAssocID="{0EFF63DD-4A7B-4558-97AB-E2BFC788DAAF}" presName="hierRoot3" presStyleCnt="0">
        <dgm:presLayoutVars>
          <dgm:hierBranch/>
        </dgm:presLayoutVars>
      </dgm:prSet>
      <dgm:spPr/>
    </dgm:pt>
    <dgm:pt modelId="{A6F872ED-BDD4-41DC-B431-7E03D00A4597}" type="pres">
      <dgm:prSet presAssocID="{0EFF63DD-4A7B-4558-97AB-E2BFC788DAAF}" presName="rootComposite3" presStyleCnt="0"/>
      <dgm:spPr/>
    </dgm:pt>
    <dgm:pt modelId="{4BEC689F-D840-407C-8554-72D6F9537340}" type="pres">
      <dgm:prSet presAssocID="{0EFF63DD-4A7B-4558-97AB-E2BFC788DAAF}" presName="rootText3" presStyleLbl="asst1" presStyleIdx="1" presStyleCnt="2" custScaleX="122520" custLinFactNeighborX="15406" custLinFactNeighborY="-9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7DC40F-A70A-4991-BA17-EC1164BE7763}" type="pres">
      <dgm:prSet presAssocID="{0EFF63DD-4A7B-4558-97AB-E2BFC788DAAF}" presName="rootConnector3" presStyleLbl="asst1" presStyleIdx="1" presStyleCnt="2"/>
      <dgm:spPr/>
      <dgm:t>
        <a:bodyPr/>
        <a:lstStyle/>
        <a:p>
          <a:endParaRPr lang="ru-RU"/>
        </a:p>
      </dgm:t>
    </dgm:pt>
    <dgm:pt modelId="{E55EDE98-E7EA-4068-AB38-EEF39FD018E7}" type="pres">
      <dgm:prSet presAssocID="{0EFF63DD-4A7B-4558-97AB-E2BFC788DAAF}" presName="hierChild6" presStyleCnt="0"/>
      <dgm:spPr/>
    </dgm:pt>
    <dgm:pt modelId="{24EE1CDD-4248-4058-A061-CA63527D503F}" type="pres">
      <dgm:prSet presAssocID="{0EFF63DD-4A7B-4558-97AB-E2BFC788DAAF}" presName="hierChild7" presStyleCnt="0"/>
      <dgm:spPr/>
    </dgm:pt>
  </dgm:ptLst>
  <dgm:cxnLst>
    <dgm:cxn modelId="{85E936F5-3F80-4DC3-B3F2-28F9B1D47623}" type="presOf" srcId="{0EFF63DD-4A7B-4558-97AB-E2BFC788DAAF}" destId="{077DC40F-A70A-4991-BA17-EC1164BE7763}" srcOrd="1" destOrd="0" presId="urn:microsoft.com/office/officeart/2005/8/layout/orgChart1"/>
    <dgm:cxn modelId="{3D3CD783-A3CF-4A85-B937-FAD4B044EF7D}" type="presOf" srcId="{EE37B731-B987-4D9F-A2B7-17517EBEC494}" destId="{3621377F-1167-4BCE-9CE6-D9A2B2C42224}" srcOrd="1" destOrd="0" presId="urn:microsoft.com/office/officeart/2005/8/layout/orgChart1"/>
    <dgm:cxn modelId="{0A69D1CB-ADC2-404D-A5E6-01A312247946}" type="presOf" srcId="{4E30699C-396E-4F18-AF7C-480E1B91D00A}" destId="{DA118590-9335-49DF-809A-E1293E381FE0}" srcOrd="0" destOrd="0" presId="urn:microsoft.com/office/officeart/2005/8/layout/orgChart1"/>
    <dgm:cxn modelId="{851CA293-926C-4BB8-BA8F-5EFCD9CC76BC}" type="presOf" srcId="{85BAAA95-CB9D-4D3C-8464-69B21FD2B9A5}" destId="{AE839D13-57A7-4FF0-9C0A-1C8A08D2587B}" srcOrd="1" destOrd="0" presId="urn:microsoft.com/office/officeart/2005/8/layout/orgChart1"/>
    <dgm:cxn modelId="{9C4786A6-CFC8-43D7-A4A1-5EA502C80BFE}" type="presOf" srcId="{5D5181E6-BF65-4706-B03C-12BCBD33C803}" destId="{ABCC2F72-FC9F-4F37-8543-BC1DB8195998}" srcOrd="0" destOrd="0" presId="urn:microsoft.com/office/officeart/2005/8/layout/orgChart1"/>
    <dgm:cxn modelId="{DA3E1CBA-CE21-4F5B-9413-D17475A20713}" type="presOf" srcId="{EE37B731-B987-4D9F-A2B7-17517EBEC494}" destId="{C5FDA6A9-521F-4FB7-9033-531027B7028C}" srcOrd="0" destOrd="0" presId="urn:microsoft.com/office/officeart/2005/8/layout/orgChart1"/>
    <dgm:cxn modelId="{F1E98FBE-E730-4B1C-AB29-839B73F4822B}" srcId="{36C92616-0A59-4A7F-9B6F-FAE6B890D0FE}" destId="{85BAAA95-CB9D-4D3C-8464-69B21FD2B9A5}" srcOrd="2" destOrd="0" parTransId="{78E5D497-B536-4487-BE24-BC2B9CD78995}" sibTransId="{FF8ABE79-8D4F-4C92-9CC8-1F57E2D22AC8}"/>
    <dgm:cxn modelId="{3B89BFDF-24DF-4D54-921D-1E39CF1FA364}" type="presOf" srcId="{85BAAA95-CB9D-4D3C-8464-69B21FD2B9A5}" destId="{A89C626B-BCEB-4601-B74A-FA92720097B2}" srcOrd="0" destOrd="0" presId="urn:microsoft.com/office/officeart/2005/8/layout/orgChart1"/>
    <dgm:cxn modelId="{16DBCBA3-33F2-4201-90AD-EDFA6F0BB244}" type="presOf" srcId="{4E30699C-396E-4F18-AF7C-480E1B91D00A}" destId="{4B08FCDB-DE20-4843-A22D-AE974D97F98D}" srcOrd="1" destOrd="0" presId="urn:microsoft.com/office/officeart/2005/8/layout/orgChart1"/>
    <dgm:cxn modelId="{BA6C0C31-2368-4F6A-BEFF-E1DEF96F93FE}" srcId="{5D5181E6-BF65-4706-B03C-12BCBD33C803}" destId="{36C92616-0A59-4A7F-9B6F-FAE6B890D0FE}" srcOrd="0" destOrd="0" parTransId="{F12FAF6E-08B5-4D77-BAA6-EC4519741D99}" sibTransId="{44BB8474-50CD-450D-B213-636A20B6FA7E}"/>
    <dgm:cxn modelId="{2DB5FF4A-C87F-4267-8399-9804D6B6DEAC}" srcId="{36C92616-0A59-4A7F-9B6F-FAE6B890D0FE}" destId="{0EFF63DD-4A7B-4558-97AB-E2BFC788DAAF}" srcOrd="1" destOrd="0" parTransId="{D2370F2D-D17F-4295-9826-A3A633AEC8E4}" sibTransId="{D8CD01E1-D2AD-42D9-A872-580F4D5A3B40}"/>
    <dgm:cxn modelId="{F8DBB8FD-CD5C-4D06-A9A1-5A1D7A0C142E}" type="presOf" srcId="{D4BACE34-2C29-44E0-9795-8F444F527737}" destId="{3A47FD1E-DB22-41BE-8B28-A551CBC31220}" srcOrd="0" destOrd="0" presId="urn:microsoft.com/office/officeart/2005/8/layout/orgChart1"/>
    <dgm:cxn modelId="{D7BDAF17-6F4B-4378-879D-4B9ADC4E4D2C}" type="presOf" srcId="{0EFF63DD-4A7B-4558-97AB-E2BFC788DAAF}" destId="{4BEC689F-D840-407C-8554-72D6F9537340}" srcOrd="0" destOrd="0" presId="urn:microsoft.com/office/officeart/2005/8/layout/orgChart1"/>
    <dgm:cxn modelId="{197ADADF-53BB-48F2-B4C4-5B4D425068FA}" type="presOf" srcId="{78E5D497-B536-4487-BE24-BC2B9CD78995}" destId="{3030E71D-A268-483A-BC4D-6C83A3BE8A2C}" srcOrd="0" destOrd="0" presId="urn:microsoft.com/office/officeart/2005/8/layout/orgChart1"/>
    <dgm:cxn modelId="{9D43EFFD-B6FB-4E3C-95C5-AF0DD1120F60}" type="presOf" srcId="{D2370F2D-D17F-4295-9826-A3A633AEC8E4}" destId="{080C4F72-DFA7-4469-A4D8-954E4A0F4C9D}" srcOrd="0" destOrd="0" presId="urn:microsoft.com/office/officeart/2005/8/layout/orgChart1"/>
    <dgm:cxn modelId="{8E36A309-5A28-4FC0-BA4F-FDEBBF560D76}" srcId="{36C92616-0A59-4A7F-9B6F-FAE6B890D0FE}" destId="{4E30699C-396E-4F18-AF7C-480E1B91D00A}" srcOrd="0" destOrd="0" parTransId="{D4BACE34-2C29-44E0-9795-8F444F527737}" sibTransId="{A770F856-9E9C-45F6-A9A8-334D04CE1B1A}"/>
    <dgm:cxn modelId="{0E53A480-1CF2-450E-BB9A-5BCF4905C076}" type="presOf" srcId="{BD00C930-5905-40CE-B6D9-863A166FD059}" destId="{F03C90D9-8423-4F85-8457-AAB78E2F73F0}" srcOrd="0" destOrd="0" presId="urn:microsoft.com/office/officeart/2005/8/layout/orgChart1"/>
    <dgm:cxn modelId="{00AA3817-2457-42EB-85EC-C107E5977645}" srcId="{36C92616-0A59-4A7F-9B6F-FAE6B890D0FE}" destId="{EE37B731-B987-4D9F-A2B7-17517EBEC494}" srcOrd="3" destOrd="0" parTransId="{BD00C930-5905-40CE-B6D9-863A166FD059}" sibTransId="{F6D06335-3E54-4DE2-BDDC-B8E271D88DC2}"/>
    <dgm:cxn modelId="{6BB51036-DB90-42A0-AC4D-16C8D246CB7D}" type="presOf" srcId="{36C92616-0A59-4A7F-9B6F-FAE6B890D0FE}" destId="{38D5768B-D76F-451E-8719-A60BC7A5B174}" srcOrd="1" destOrd="0" presId="urn:microsoft.com/office/officeart/2005/8/layout/orgChart1"/>
    <dgm:cxn modelId="{A7BBE7A5-02E8-41CD-A355-0A897C3BE4B2}" type="presOf" srcId="{36C92616-0A59-4A7F-9B6F-FAE6B890D0FE}" destId="{A21B1C9D-3345-4FD9-BC5F-0EA55EBB2FA5}" srcOrd="0" destOrd="0" presId="urn:microsoft.com/office/officeart/2005/8/layout/orgChart1"/>
    <dgm:cxn modelId="{29DFED4F-2779-4CC8-8B45-A744AF3B6559}" type="presParOf" srcId="{ABCC2F72-FC9F-4F37-8543-BC1DB8195998}" destId="{F33B9D26-9E47-4C27-A531-5F5D14B829EA}" srcOrd="0" destOrd="0" presId="urn:microsoft.com/office/officeart/2005/8/layout/orgChart1"/>
    <dgm:cxn modelId="{114A8125-B85B-4490-A24E-11B0B8AC348A}" type="presParOf" srcId="{F33B9D26-9E47-4C27-A531-5F5D14B829EA}" destId="{9B6412A5-E332-4885-A9F4-E6E2569FC5D4}" srcOrd="0" destOrd="0" presId="urn:microsoft.com/office/officeart/2005/8/layout/orgChart1"/>
    <dgm:cxn modelId="{A0E9F5F0-2421-4BBE-83E6-EEA4116033F7}" type="presParOf" srcId="{9B6412A5-E332-4885-A9F4-E6E2569FC5D4}" destId="{A21B1C9D-3345-4FD9-BC5F-0EA55EBB2FA5}" srcOrd="0" destOrd="0" presId="urn:microsoft.com/office/officeart/2005/8/layout/orgChart1"/>
    <dgm:cxn modelId="{8D50960C-9707-485A-B52B-16E3534625E5}" type="presParOf" srcId="{9B6412A5-E332-4885-A9F4-E6E2569FC5D4}" destId="{38D5768B-D76F-451E-8719-A60BC7A5B174}" srcOrd="1" destOrd="0" presId="urn:microsoft.com/office/officeart/2005/8/layout/orgChart1"/>
    <dgm:cxn modelId="{868D5EF8-CB68-44A5-870E-D1C81027D6C7}" type="presParOf" srcId="{F33B9D26-9E47-4C27-A531-5F5D14B829EA}" destId="{711FE902-02EF-4E06-8CCB-2F6E22E7AD9A}" srcOrd="1" destOrd="0" presId="urn:microsoft.com/office/officeart/2005/8/layout/orgChart1"/>
    <dgm:cxn modelId="{5078D8BD-7BAF-4220-8CA3-1469DDD0A744}" type="presParOf" srcId="{711FE902-02EF-4E06-8CCB-2F6E22E7AD9A}" destId="{3030E71D-A268-483A-BC4D-6C83A3BE8A2C}" srcOrd="0" destOrd="0" presId="urn:microsoft.com/office/officeart/2005/8/layout/orgChart1"/>
    <dgm:cxn modelId="{46B552F5-BBDB-4183-9D06-0D210044125F}" type="presParOf" srcId="{711FE902-02EF-4E06-8CCB-2F6E22E7AD9A}" destId="{8BD7862C-B745-42F3-A8A4-1A9F0C0EE639}" srcOrd="1" destOrd="0" presId="urn:microsoft.com/office/officeart/2005/8/layout/orgChart1"/>
    <dgm:cxn modelId="{15A7D0EA-145A-42FF-9303-1B55B7BE6DBC}" type="presParOf" srcId="{8BD7862C-B745-42F3-A8A4-1A9F0C0EE639}" destId="{80CC1F21-4DD7-424A-BBE4-FC3621BB76C8}" srcOrd="0" destOrd="0" presId="urn:microsoft.com/office/officeart/2005/8/layout/orgChart1"/>
    <dgm:cxn modelId="{AF209519-9A11-464F-A6BB-6655EC22357D}" type="presParOf" srcId="{80CC1F21-4DD7-424A-BBE4-FC3621BB76C8}" destId="{A89C626B-BCEB-4601-B74A-FA92720097B2}" srcOrd="0" destOrd="0" presId="urn:microsoft.com/office/officeart/2005/8/layout/orgChart1"/>
    <dgm:cxn modelId="{D82641DB-DBCF-4283-9814-A00763C3C79E}" type="presParOf" srcId="{80CC1F21-4DD7-424A-BBE4-FC3621BB76C8}" destId="{AE839D13-57A7-4FF0-9C0A-1C8A08D2587B}" srcOrd="1" destOrd="0" presId="urn:microsoft.com/office/officeart/2005/8/layout/orgChart1"/>
    <dgm:cxn modelId="{45D440A3-721A-41C0-9642-BC91E2F013FC}" type="presParOf" srcId="{8BD7862C-B745-42F3-A8A4-1A9F0C0EE639}" destId="{B87BD226-D861-4CE4-9FB8-2B7CA88A51EE}" srcOrd="1" destOrd="0" presId="urn:microsoft.com/office/officeart/2005/8/layout/orgChart1"/>
    <dgm:cxn modelId="{CB64C6A4-0435-446B-87A0-22819A3A1BF0}" type="presParOf" srcId="{8BD7862C-B745-42F3-A8A4-1A9F0C0EE639}" destId="{11B5EE9A-6AE9-4A1A-9F86-2C7082911E04}" srcOrd="2" destOrd="0" presId="urn:microsoft.com/office/officeart/2005/8/layout/orgChart1"/>
    <dgm:cxn modelId="{B453B8EA-492F-4866-8082-B945E4951501}" type="presParOf" srcId="{711FE902-02EF-4E06-8CCB-2F6E22E7AD9A}" destId="{F03C90D9-8423-4F85-8457-AAB78E2F73F0}" srcOrd="2" destOrd="0" presId="urn:microsoft.com/office/officeart/2005/8/layout/orgChart1"/>
    <dgm:cxn modelId="{D3C15C07-83B4-4601-8AD2-D726569DC4A9}" type="presParOf" srcId="{711FE902-02EF-4E06-8CCB-2F6E22E7AD9A}" destId="{459BBAE1-8DD2-43BA-9D78-3CC2F28B355C}" srcOrd="3" destOrd="0" presId="urn:microsoft.com/office/officeart/2005/8/layout/orgChart1"/>
    <dgm:cxn modelId="{6AC61616-BBF5-4670-A151-738485F89D78}" type="presParOf" srcId="{459BBAE1-8DD2-43BA-9D78-3CC2F28B355C}" destId="{DC6E9243-E5DA-45BB-BA93-95F01D43D87B}" srcOrd="0" destOrd="0" presId="urn:microsoft.com/office/officeart/2005/8/layout/orgChart1"/>
    <dgm:cxn modelId="{759C52CF-5C38-4179-98B6-C41A5AC63D23}" type="presParOf" srcId="{DC6E9243-E5DA-45BB-BA93-95F01D43D87B}" destId="{C5FDA6A9-521F-4FB7-9033-531027B7028C}" srcOrd="0" destOrd="0" presId="urn:microsoft.com/office/officeart/2005/8/layout/orgChart1"/>
    <dgm:cxn modelId="{4BF93144-25CD-40D9-A19A-EC311CD042E7}" type="presParOf" srcId="{DC6E9243-E5DA-45BB-BA93-95F01D43D87B}" destId="{3621377F-1167-4BCE-9CE6-D9A2B2C42224}" srcOrd="1" destOrd="0" presId="urn:microsoft.com/office/officeart/2005/8/layout/orgChart1"/>
    <dgm:cxn modelId="{6E2B5960-80C8-4134-8401-5195CCBD4EBC}" type="presParOf" srcId="{459BBAE1-8DD2-43BA-9D78-3CC2F28B355C}" destId="{83C02218-D387-436E-9F54-E0A608ADBB59}" srcOrd="1" destOrd="0" presId="urn:microsoft.com/office/officeart/2005/8/layout/orgChart1"/>
    <dgm:cxn modelId="{2BE65324-BDB1-4100-9146-C03FB0CCE1D8}" type="presParOf" srcId="{459BBAE1-8DD2-43BA-9D78-3CC2F28B355C}" destId="{3C1BC6A3-D823-47CA-9127-5A5DBEA273F8}" srcOrd="2" destOrd="0" presId="urn:microsoft.com/office/officeart/2005/8/layout/orgChart1"/>
    <dgm:cxn modelId="{12E2811C-9C87-424D-86A5-83FD4724DB08}" type="presParOf" srcId="{F33B9D26-9E47-4C27-A531-5F5D14B829EA}" destId="{16BFDA87-C784-4438-A015-A61939CE8242}" srcOrd="2" destOrd="0" presId="urn:microsoft.com/office/officeart/2005/8/layout/orgChart1"/>
    <dgm:cxn modelId="{557FCCB8-72CF-4FE8-8725-C0B0E7E6E2EF}" type="presParOf" srcId="{16BFDA87-C784-4438-A015-A61939CE8242}" destId="{3A47FD1E-DB22-41BE-8B28-A551CBC31220}" srcOrd="0" destOrd="0" presId="urn:microsoft.com/office/officeart/2005/8/layout/orgChart1"/>
    <dgm:cxn modelId="{1AC16333-ADBE-4B15-9491-179F61A2E174}" type="presParOf" srcId="{16BFDA87-C784-4438-A015-A61939CE8242}" destId="{BAC3EE70-BDCB-489C-A3CA-FED4A4426F10}" srcOrd="1" destOrd="0" presId="urn:microsoft.com/office/officeart/2005/8/layout/orgChart1"/>
    <dgm:cxn modelId="{ABE1F336-D217-4164-A5B8-EA2B3287F9E2}" type="presParOf" srcId="{BAC3EE70-BDCB-489C-A3CA-FED4A4426F10}" destId="{04B33A30-6717-4023-9931-110B96FEB4A1}" srcOrd="0" destOrd="0" presId="urn:microsoft.com/office/officeart/2005/8/layout/orgChart1"/>
    <dgm:cxn modelId="{389F64C0-521E-45AF-9FAC-980541724F4A}" type="presParOf" srcId="{04B33A30-6717-4023-9931-110B96FEB4A1}" destId="{DA118590-9335-49DF-809A-E1293E381FE0}" srcOrd="0" destOrd="0" presId="urn:microsoft.com/office/officeart/2005/8/layout/orgChart1"/>
    <dgm:cxn modelId="{3CA416AA-674F-4DDB-9BEB-9597A66DB4E2}" type="presParOf" srcId="{04B33A30-6717-4023-9931-110B96FEB4A1}" destId="{4B08FCDB-DE20-4843-A22D-AE974D97F98D}" srcOrd="1" destOrd="0" presId="urn:microsoft.com/office/officeart/2005/8/layout/orgChart1"/>
    <dgm:cxn modelId="{D3E4C0C7-170E-4963-AF91-744C128F88AC}" type="presParOf" srcId="{BAC3EE70-BDCB-489C-A3CA-FED4A4426F10}" destId="{B7365AE2-DB86-4D6F-9605-AFFDFEB4C3A9}" srcOrd="1" destOrd="0" presId="urn:microsoft.com/office/officeart/2005/8/layout/orgChart1"/>
    <dgm:cxn modelId="{7F50C7A6-83A0-42D4-9E0B-3BD2A521610D}" type="presParOf" srcId="{BAC3EE70-BDCB-489C-A3CA-FED4A4426F10}" destId="{8A0DC6F5-8053-4C8B-8BB7-E458B05725C3}" srcOrd="2" destOrd="0" presId="urn:microsoft.com/office/officeart/2005/8/layout/orgChart1"/>
    <dgm:cxn modelId="{B30B5B7B-54E4-4E29-9F51-404B11F5FFD8}" type="presParOf" srcId="{16BFDA87-C784-4438-A015-A61939CE8242}" destId="{080C4F72-DFA7-4469-A4D8-954E4A0F4C9D}" srcOrd="2" destOrd="0" presId="urn:microsoft.com/office/officeart/2005/8/layout/orgChart1"/>
    <dgm:cxn modelId="{80C22E90-A349-4446-908A-9F99444839A4}" type="presParOf" srcId="{16BFDA87-C784-4438-A015-A61939CE8242}" destId="{325E8170-0A19-45F0-AC3F-AF89BE629566}" srcOrd="3" destOrd="0" presId="urn:microsoft.com/office/officeart/2005/8/layout/orgChart1"/>
    <dgm:cxn modelId="{1C15DC80-676D-4735-A5AA-270E40A6C1B7}" type="presParOf" srcId="{325E8170-0A19-45F0-AC3F-AF89BE629566}" destId="{A6F872ED-BDD4-41DC-B431-7E03D00A4597}" srcOrd="0" destOrd="0" presId="urn:microsoft.com/office/officeart/2005/8/layout/orgChart1"/>
    <dgm:cxn modelId="{BD2AFB5A-DE83-4918-8129-6D9AC8E56275}" type="presParOf" srcId="{A6F872ED-BDD4-41DC-B431-7E03D00A4597}" destId="{4BEC689F-D840-407C-8554-72D6F9537340}" srcOrd="0" destOrd="0" presId="urn:microsoft.com/office/officeart/2005/8/layout/orgChart1"/>
    <dgm:cxn modelId="{F62052F9-F6F3-4499-9E3F-F9CC8866B3B6}" type="presParOf" srcId="{A6F872ED-BDD4-41DC-B431-7E03D00A4597}" destId="{077DC40F-A70A-4991-BA17-EC1164BE7763}" srcOrd="1" destOrd="0" presId="urn:microsoft.com/office/officeart/2005/8/layout/orgChart1"/>
    <dgm:cxn modelId="{609F57B9-A8F9-422B-8318-4D49E5680EF9}" type="presParOf" srcId="{325E8170-0A19-45F0-AC3F-AF89BE629566}" destId="{E55EDE98-E7EA-4068-AB38-EEF39FD018E7}" srcOrd="1" destOrd="0" presId="urn:microsoft.com/office/officeart/2005/8/layout/orgChart1"/>
    <dgm:cxn modelId="{68B5125C-0F50-43B1-A193-481EF1EF62F2}" type="presParOf" srcId="{325E8170-0A19-45F0-AC3F-AF89BE629566}" destId="{24EE1CDD-4248-4058-A061-CA63527D50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1DE9A-E991-4603-A62D-2F5686FE1308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</dgm:pt>
    <dgm:pt modelId="{3E5F5FEC-1E03-465F-8BED-D85F617F78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I.</a:t>
          </a:r>
          <a:endParaRPr kumimoji="0" lang="ru-RU" altLang="ru-RU" sz="2000" b="1" i="0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Острая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или 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дезадаптации</a:t>
          </a:r>
        </a:p>
      </dgm:t>
    </dgm:pt>
    <dgm:pt modelId="{3E2C33F5-5104-4C81-8DFF-3106ACC01210}" type="parTrans" cxnId="{ECD4103C-1A58-412D-B7A8-B8C8D8D86030}">
      <dgm:prSet/>
      <dgm:spPr/>
      <dgm:t>
        <a:bodyPr/>
        <a:lstStyle/>
        <a:p>
          <a:endParaRPr lang="ru-RU"/>
        </a:p>
      </dgm:t>
    </dgm:pt>
    <dgm:pt modelId="{1F88EE40-A84F-4224-A216-2D9016693792}" type="sibTrans" cxnId="{ECD4103C-1A58-412D-B7A8-B8C8D8D8603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172C14-76AD-42F5-A249-25FE7FF1135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II.</a:t>
          </a:r>
          <a:endParaRPr kumimoji="0" lang="ru-RU" altLang="ru-RU" sz="2000" b="1" i="0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Подострая,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собственно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адаптация</a:t>
          </a:r>
        </a:p>
      </dgm:t>
    </dgm:pt>
    <dgm:pt modelId="{62EBBEA2-CA46-4770-868B-ABEB95AB5B36}" type="parTrans" cxnId="{0E085DE1-8FED-4F30-9E11-7137492CF6E1}">
      <dgm:prSet/>
      <dgm:spPr/>
      <dgm:t>
        <a:bodyPr/>
        <a:lstStyle/>
        <a:p>
          <a:endParaRPr lang="ru-RU"/>
        </a:p>
      </dgm:t>
    </dgm:pt>
    <dgm:pt modelId="{C6BBD34F-F132-4178-8254-0B6ABE562CAA}" type="sibTrans" cxnId="{0E085DE1-8FED-4F30-9E11-7137492CF6E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CB88403-AA75-46B1-B5EE-D4D66344418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ru-RU" sz="1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III.</a:t>
          </a:r>
          <a:endParaRPr kumimoji="0" lang="ru-RU" alt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Фаза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компенсации,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адаптированности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500" b="0" i="0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itchFamily="18" charset="0"/>
            <a:cs typeface="Arial" charset="0"/>
          </a:endParaRPr>
        </a:p>
      </dgm:t>
    </dgm:pt>
    <dgm:pt modelId="{0261A880-B54D-429B-9CFA-23DBA6EC33F9}" type="parTrans" cxnId="{61429AF5-1191-4F4C-8921-1AF252DE4F73}">
      <dgm:prSet/>
      <dgm:spPr/>
      <dgm:t>
        <a:bodyPr/>
        <a:lstStyle/>
        <a:p>
          <a:endParaRPr lang="ru-RU"/>
        </a:p>
      </dgm:t>
    </dgm:pt>
    <dgm:pt modelId="{0317AC55-24F0-42A9-AC68-6A5BB947F885}" type="sibTrans" cxnId="{61429AF5-1191-4F4C-8921-1AF252DE4F7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2446C70-1EA1-4F67-893D-EE24BDF61136}" type="pres">
      <dgm:prSet presAssocID="{8A41DE9A-E991-4603-A62D-2F5686FE1308}" presName="cycle" presStyleCnt="0">
        <dgm:presLayoutVars>
          <dgm:dir/>
          <dgm:resizeHandles val="exact"/>
        </dgm:presLayoutVars>
      </dgm:prSet>
      <dgm:spPr/>
    </dgm:pt>
    <dgm:pt modelId="{3ADD077D-23E7-44EF-BE66-472454414263}" type="pres">
      <dgm:prSet presAssocID="{3E5F5FEC-1E03-465F-8BED-D85F617F7812}" presName="dummy" presStyleCnt="0"/>
      <dgm:spPr/>
    </dgm:pt>
    <dgm:pt modelId="{6D6FEC6D-8E20-4055-AFBF-A35A7D4301C3}" type="pres">
      <dgm:prSet presAssocID="{3E5F5FEC-1E03-465F-8BED-D85F617F7812}" presName="node" presStyleLbl="revTx" presStyleIdx="0" presStyleCnt="3" custScaleX="121399" custScaleY="76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75D07-AA38-4C88-9CA9-341E809A16CE}" type="pres">
      <dgm:prSet presAssocID="{1F88EE40-A84F-4224-A216-2D9016693792}" presName="sibTrans" presStyleLbl="node1" presStyleIdx="0" presStyleCnt="3"/>
      <dgm:spPr/>
      <dgm:t>
        <a:bodyPr/>
        <a:lstStyle/>
        <a:p>
          <a:endParaRPr lang="ru-RU"/>
        </a:p>
      </dgm:t>
    </dgm:pt>
    <dgm:pt modelId="{D4121BC5-257A-4FF5-8DE8-13778AA9BC0F}" type="pres">
      <dgm:prSet presAssocID="{3D172C14-76AD-42F5-A249-25FE7FF11354}" presName="dummy" presStyleCnt="0"/>
      <dgm:spPr/>
    </dgm:pt>
    <dgm:pt modelId="{F87B0CBE-EC75-46D9-9AF9-F1DE6F2352F2}" type="pres">
      <dgm:prSet presAssocID="{3D172C14-76AD-42F5-A249-25FE7FF11354}" presName="node" presStyleLbl="revTx" presStyleIdx="1" presStyleCnt="3" custScaleX="108516" custScaleY="89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7F17E-4A0A-4407-A8F3-6363FFCB13E9}" type="pres">
      <dgm:prSet presAssocID="{C6BBD34F-F132-4178-8254-0B6ABE562CAA}" presName="sibTrans" presStyleLbl="node1" presStyleIdx="1" presStyleCnt="3" custScaleX="100557"/>
      <dgm:spPr/>
      <dgm:t>
        <a:bodyPr/>
        <a:lstStyle/>
        <a:p>
          <a:endParaRPr lang="ru-RU"/>
        </a:p>
      </dgm:t>
    </dgm:pt>
    <dgm:pt modelId="{FF9EA3A1-0D13-488E-8F68-74F5B95DF1F0}" type="pres">
      <dgm:prSet presAssocID="{ACB88403-AA75-46B1-B5EE-D4D66344418E}" presName="dummy" presStyleCnt="0"/>
      <dgm:spPr/>
    </dgm:pt>
    <dgm:pt modelId="{3190AAF2-F7FF-443C-AE00-B2F4C4FF0578}" type="pres">
      <dgm:prSet presAssocID="{ACB88403-AA75-46B1-B5EE-D4D66344418E}" presName="node" presStyleLbl="revTx" presStyleIdx="2" presStyleCnt="3" custScaleX="147038" custScaleY="79997" custRadScaleRad="119364" custRadScaleInc="-2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DC7A-BFFB-46A3-BE78-C105926A5C2C}" type="pres">
      <dgm:prSet presAssocID="{0317AC55-24F0-42A9-AC68-6A5BB947F885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6205414-5585-4925-8B3D-B426B0FA775F}" type="presOf" srcId="{3D172C14-76AD-42F5-A249-25FE7FF11354}" destId="{F87B0CBE-EC75-46D9-9AF9-F1DE6F2352F2}" srcOrd="0" destOrd="0" presId="urn:microsoft.com/office/officeart/2005/8/layout/cycle1"/>
    <dgm:cxn modelId="{A103984C-020F-4E49-A84F-CD2BD1404D9D}" type="presOf" srcId="{3E5F5FEC-1E03-465F-8BED-D85F617F7812}" destId="{6D6FEC6D-8E20-4055-AFBF-A35A7D4301C3}" srcOrd="0" destOrd="0" presId="urn:microsoft.com/office/officeart/2005/8/layout/cycle1"/>
    <dgm:cxn modelId="{61429AF5-1191-4F4C-8921-1AF252DE4F73}" srcId="{8A41DE9A-E991-4603-A62D-2F5686FE1308}" destId="{ACB88403-AA75-46B1-B5EE-D4D66344418E}" srcOrd="2" destOrd="0" parTransId="{0261A880-B54D-429B-9CFA-23DBA6EC33F9}" sibTransId="{0317AC55-24F0-42A9-AC68-6A5BB947F885}"/>
    <dgm:cxn modelId="{0E085DE1-8FED-4F30-9E11-7137492CF6E1}" srcId="{8A41DE9A-E991-4603-A62D-2F5686FE1308}" destId="{3D172C14-76AD-42F5-A249-25FE7FF11354}" srcOrd="1" destOrd="0" parTransId="{62EBBEA2-CA46-4770-868B-ABEB95AB5B36}" sibTransId="{C6BBD34F-F132-4178-8254-0B6ABE562CAA}"/>
    <dgm:cxn modelId="{A6CE67F4-BB16-4DE8-88CF-640285141938}" type="presOf" srcId="{0317AC55-24F0-42A9-AC68-6A5BB947F885}" destId="{5C72DC7A-BFFB-46A3-BE78-C105926A5C2C}" srcOrd="0" destOrd="0" presId="urn:microsoft.com/office/officeart/2005/8/layout/cycle1"/>
    <dgm:cxn modelId="{1B6A6618-3835-4BFF-8E52-E08D8C66E967}" type="presOf" srcId="{8A41DE9A-E991-4603-A62D-2F5686FE1308}" destId="{82446C70-1EA1-4F67-893D-EE24BDF61136}" srcOrd="0" destOrd="0" presId="urn:microsoft.com/office/officeart/2005/8/layout/cycle1"/>
    <dgm:cxn modelId="{EEC1DAD5-4AA3-45EA-9A59-7AE7DFA626AE}" type="presOf" srcId="{ACB88403-AA75-46B1-B5EE-D4D66344418E}" destId="{3190AAF2-F7FF-443C-AE00-B2F4C4FF0578}" srcOrd="0" destOrd="0" presId="urn:microsoft.com/office/officeart/2005/8/layout/cycle1"/>
    <dgm:cxn modelId="{7E54023B-362F-4398-B3E9-EB530DF1DC72}" type="presOf" srcId="{C6BBD34F-F132-4178-8254-0B6ABE562CAA}" destId="{A677F17E-4A0A-4407-A8F3-6363FFCB13E9}" srcOrd="0" destOrd="0" presId="urn:microsoft.com/office/officeart/2005/8/layout/cycle1"/>
    <dgm:cxn modelId="{ECD4103C-1A58-412D-B7A8-B8C8D8D86030}" srcId="{8A41DE9A-E991-4603-A62D-2F5686FE1308}" destId="{3E5F5FEC-1E03-465F-8BED-D85F617F7812}" srcOrd="0" destOrd="0" parTransId="{3E2C33F5-5104-4C81-8DFF-3106ACC01210}" sibTransId="{1F88EE40-A84F-4224-A216-2D9016693792}"/>
    <dgm:cxn modelId="{8818D010-0F68-42EF-AC1E-5BB8CA72EBC7}" type="presOf" srcId="{1F88EE40-A84F-4224-A216-2D9016693792}" destId="{E9D75D07-AA38-4C88-9CA9-341E809A16CE}" srcOrd="0" destOrd="0" presId="urn:microsoft.com/office/officeart/2005/8/layout/cycle1"/>
    <dgm:cxn modelId="{31154C4D-A5F0-448E-BD2D-D2022724B3AA}" type="presParOf" srcId="{82446C70-1EA1-4F67-893D-EE24BDF61136}" destId="{3ADD077D-23E7-44EF-BE66-472454414263}" srcOrd="0" destOrd="0" presId="urn:microsoft.com/office/officeart/2005/8/layout/cycle1"/>
    <dgm:cxn modelId="{0174CCE0-E1D3-4068-A02E-627D1A7E3036}" type="presParOf" srcId="{82446C70-1EA1-4F67-893D-EE24BDF61136}" destId="{6D6FEC6D-8E20-4055-AFBF-A35A7D4301C3}" srcOrd="1" destOrd="0" presId="urn:microsoft.com/office/officeart/2005/8/layout/cycle1"/>
    <dgm:cxn modelId="{379785C7-99BC-40F9-9EE2-A875827C412F}" type="presParOf" srcId="{82446C70-1EA1-4F67-893D-EE24BDF61136}" destId="{E9D75D07-AA38-4C88-9CA9-341E809A16CE}" srcOrd="2" destOrd="0" presId="urn:microsoft.com/office/officeart/2005/8/layout/cycle1"/>
    <dgm:cxn modelId="{F0DCF39E-DF2F-4E7F-B6A8-02C9F2A7154A}" type="presParOf" srcId="{82446C70-1EA1-4F67-893D-EE24BDF61136}" destId="{D4121BC5-257A-4FF5-8DE8-13778AA9BC0F}" srcOrd="3" destOrd="0" presId="urn:microsoft.com/office/officeart/2005/8/layout/cycle1"/>
    <dgm:cxn modelId="{67CC5612-68A5-4EE6-BA60-9EF69CAE3724}" type="presParOf" srcId="{82446C70-1EA1-4F67-893D-EE24BDF61136}" destId="{F87B0CBE-EC75-46D9-9AF9-F1DE6F2352F2}" srcOrd="4" destOrd="0" presId="urn:microsoft.com/office/officeart/2005/8/layout/cycle1"/>
    <dgm:cxn modelId="{3562B877-C5DA-4A1F-BB4F-4A5A5C844AA6}" type="presParOf" srcId="{82446C70-1EA1-4F67-893D-EE24BDF61136}" destId="{A677F17E-4A0A-4407-A8F3-6363FFCB13E9}" srcOrd="5" destOrd="0" presId="urn:microsoft.com/office/officeart/2005/8/layout/cycle1"/>
    <dgm:cxn modelId="{09F3888E-B1BF-415D-9554-FE21D67BFC9C}" type="presParOf" srcId="{82446C70-1EA1-4F67-893D-EE24BDF61136}" destId="{FF9EA3A1-0D13-488E-8F68-74F5B95DF1F0}" srcOrd="6" destOrd="0" presId="urn:microsoft.com/office/officeart/2005/8/layout/cycle1"/>
    <dgm:cxn modelId="{C2E68FA2-7FFD-4979-94A9-FE8785F96DD3}" type="presParOf" srcId="{82446C70-1EA1-4F67-893D-EE24BDF61136}" destId="{3190AAF2-F7FF-443C-AE00-B2F4C4FF0578}" srcOrd="7" destOrd="0" presId="urn:microsoft.com/office/officeart/2005/8/layout/cycle1"/>
    <dgm:cxn modelId="{3379DBA3-9A2A-45D0-9571-A51E6E1C0B4F}" type="presParOf" srcId="{82446C70-1EA1-4F67-893D-EE24BDF61136}" destId="{5C72DC7A-BFFB-46A3-BE78-C105926A5C2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03F0F6-8D81-47CD-83AD-91FA2AE6A1FD}">
      <dsp:nvSpPr>
        <dsp:cNvPr id="0" name=""/>
        <dsp:cNvSpPr/>
      </dsp:nvSpPr>
      <dsp:spPr>
        <a:xfrm>
          <a:off x="2413799" y="1665225"/>
          <a:ext cx="1964210" cy="1187717"/>
        </a:xfrm>
        <a:custGeom>
          <a:avLst/>
          <a:gdLst/>
          <a:ahLst/>
          <a:cxnLst/>
          <a:rect l="0" t="0" r="0" b="0"/>
          <a:pathLst>
            <a:path>
              <a:moveTo>
                <a:pt x="1964210" y="0"/>
              </a:moveTo>
              <a:lnTo>
                <a:pt x="1964210" y="824368"/>
              </a:lnTo>
              <a:lnTo>
                <a:pt x="0" y="824368"/>
              </a:lnTo>
              <a:lnTo>
                <a:pt x="0" y="1187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E5C8B-5620-454E-9B44-6DEE5615919D}">
      <dsp:nvSpPr>
        <dsp:cNvPr id="0" name=""/>
        <dsp:cNvSpPr/>
      </dsp:nvSpPr>
      <dsp:spPr>
        <a:xfrm>
          <a:off x="4058920" y="1665225"/>
          <a:ext cx="319089" cy="3313790"/>
        </a:xfrm>
        <a:custGeom>
          <a:avLst/>
          <a:gdLst/>
          <a:ahLst/>
          <a:cxnLst/>
          <a:rect l="0" t="0" r="0" b="0"/>
          <a:pathLst>
            <a:path>
              <a:moveTo>
                <a:pt x="319089" y="0"/>
              </a:moveTo>
              <a:lnTo>
                <a:pt x="319089" y="2950442"/>
              </a:lnTo>
              <a:lnTo>
                <a:pt x="0" y="2950442"/>
              </a:lnTo>
              <a:lnTo>
                <a:pt x="0" y="3313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72DB0-A037-49EF-9599-AA3E5051A187}">
      <dsp:nvSpPr>
        <dsp:cNvPr id="0" name=""/>
        <dsp:cNvSpPr/>
      </dsp:nvSpPr>
      <dsp:spPr>
        <a:xfrm>
          <a:off x="1412220" y="404665"/>
          <a:ext cx="5931578" cy="126056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1" i="1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Уровни адаптации</a:t>
          </a:r>
        </a:p>
      </dsp:txBody>
      <dsp:txXfrm>
        <a:off x="1412220" y="404665"/>
        <a:ext cx="5931578" cy="1260560"/>
      </dsp:txXfrm>
    </dsp:sp>
    <dsp:sp modelId="{9E2CE5D9-3D7E-49EE-9977-2F1604F6E2CE}">
      <dsp:nvSpPr>
        <dsp:cNvPr id="0" name=""/>
        <dsp:cNvSpPr/>
      </dsp:nvSpPr>
      <dsp:spPr>
        <a:xfrm>
          <a:off x="2123743" y="4979016"/>
          <a:ext cx="3870354" cy="1474537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1" i="1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Физиологический</a:t>
          </a:r>
          <a:r>
            <a:rPr kumimoji="0" lang="ru-RU" sz="35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</a:p>
      </dsp:txBody>
      <dsp:txXfrm>
        <a:off x="2123743" y="4979016"/>
        <a:ext cx="3870354" cy="1474537"/>
      </dsp:txXfrm>
    </dsp:sp>
    <dsp:sp modelId="{890ACA3A-36A3-4C19-BFC8-50695A87479A}">
      <dsp:nvSpPr>
        <dsp:cNvPr id="0" name=""/>
        <dsp:cNvSpPr/>
      </dsp:nvSpPr>
      <dsp:spPr>
        <a:xfrm>
          <a:off x="683568" y="2852942"/>
          <a:ext cx="3460462" cy="1400155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1" i="1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Психологический</a:t>
          </a:r>
          <a:r>
            <a:rPr kumimoji="0" lang="ru-RU" sz="35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</a:p>
      </dsp:txBody>
      <dsp:txXfrm>
        <a:off x="683568" y="2852942"/>
        <a:ext cx="3460462" cy="14001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D8C00-2149-49FB-AAA2-A63064E55153}">
      <dsp:nvSpPr>
        <dsp:cNvPr id="0" name=""/>
        <dsp:cNvSpPr/>
      </dsp:nvSpPr>
      <dsp:spPr>
        <a:xfrm>
          <a:off x="4384771" y="2222993"/>
          <a:ext cx="361212" cy="126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325"/>
              </a:lnTo>
              <a:lnTo>
                <a:pt x="361212" y="1269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72944-6E30-4740-9DD9-72868FB88CF8}">
      <dsp:nvSpPr>
        <dsp:cNvPr id="0" name=""/>
        <dsp:cNvSpPr/>
      </dsp:nvSpPr>
      <dsp:spPr>
        <a:xfrm>
          <a:off x="3984912" y="2222993"/>
          <a:ext cx="399859" cy="1269325"/>
        </a:xfrm>
        <a:custGeom>
          <a:avLst/>
          <a:gdLst/>
          <a:ahLst/>
          <a:cxnLst/>
          <a:rect l="0" t="0" r="0" b="0"/>
          <a:pathLst>
            <a:path>
              <a:moveTo>
                <a:pt x="399859" y="0"/>
              </a:moveTo>
              <a:lnTo>
                <a:pt x="399859" y="1269325"/>
              </a:lnTo>
              <a:lnTo>
                <a:pt x="0" y="1269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317DF-4D3D-47C8-9715-8DDE05246C66}">
      <dsp:nvSpPr>
        <dsp:cNvPr id="0" name=""/>
        <dsp:cNvSpPr/>
      </dsp:nvSpPr>
      <dsp:spPr>
        <a:xfrm>
          <a:off x="4384771" y="2222993"/>
          <a:ext cx="1985533" cy="260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4383"/>
              </a:lnTo>
              <a:lnTo>
                <a:pt x="1985533" y="2284383"/>
              </a:lnTo>
              <a:lnTo>
                <a:pt x="1985533" y="2601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854D3-5A15-4141-B6A5-D16021C0D11D}">
      <dsp:nvSpPr>
        <dsp:cNvPr id="0" name=""/>
        <dsp:cNvSpPr/>
      </dsp:nvSpPr>
      <dsp:spPr>
        <a:xfrm>
          <a:off x="2112274" y="2222993"/>
          <a:ext cx="2272496" cy="2601972"/>
        </a:xfrm>
        <a:custGeom>
          <a:avLst/>
          <a:gdLst/>
          <a:ahLst/>
          <a:cxnLst/>
          <a:rect l="0" t="0" r="0" b="0"/>
          <a:pathLst>
            <a:path>
              <a:moveTo>
                <a:pt x="2272496" y="0"/>
              </a:moveTo>
              <a:lnTo>
                <a:pt x="2272496" y="2284383"/>
              </a:lnTo>
              <a:lnTo>
                <a:pt x="0" y="2284383"/>
              </a:lnTo>
              <a:lnTo>
                <a:pt x="0" y="2601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8869-667C-410E-BE89-AB9C92228B2C}">
      <dsp:nvSpPr>
        <dsp:cNvPr id="0" name=""/>
        <dsp:cNvSpPr/>
      </dsp:nvSpPr>
      <dsp:spPr>
        <a:xfrm>
          <a:off x="2073120" y="24"/>
          <a:ext cx="4623302" cy="2222968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rPr>
            <a:t>Физиологический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уровень  адаптации</a:t>
          </a: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(</a:t>
          </a:r>
          <a:r>
            <a:rPr kumimoji="0" 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надо привыкнуть</a:t>
          </a: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rPr>
            <a:t>)</a:t>
          </a:r>
        </a:p>
      </dsp:txBody>
      <dsp:txXfrm>
        <a:off x="2073120" y="24"/>
        <a:ext cx="4623302" cy="2222968"/>
      </dsp:txXfrm>
    </dsp:sp>
    <dsp:sp modelId="{FB56A8F3-11EB-43C5-A678-B7DF29E27EA5}">
      <dsp:nvSpPr>
        <dsp:cNvPr id="0" name=""/>
        <dsp:cNvSpPr/>
      </dsp:nvSpPr>
      <dsp:spPr>
        <a:xfrm>
          <a:off x="445781" y="4824965"/>
          <a:ext cx="3332985" cy="1512326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sp:txBody>
      <dsp:txXfrm>
        <a:off x="445781" y="4824965"/>
        <a:ext cx="3332985" cy="1512326"/>
      </dsp:txXfrm>
    </dsp:sp>
    <dsp:sp modelId="{2B4D29A0-655A-4BE7-BAD5-CEF65BD48092}">
      <dsp:nvSpPr>
        <dsp:cNvPr id="0" name=""/>
        <dsp:cNvSpPr/>
      </dsp:nvSpPr>
      <dsp:spPr>
        <a:xfrm>
          <a:off x="4751677" y="4824965"/>
          <a:ext cx="3237255" cy="1512326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помещениям.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sp:txBody>
      <dsp:txXfrm>
        <a:off x="4751677" y="4824965"/>
        <a:ext cx="3237255" cy="1512326"/>
      </dsp:txXfrm>
    </dsp:sp>
    <dsp:sp modelId="{C366E257-0D28-427E-B15A-6240A671E33D}">
      <dsp:nvSpPr>
        <dsp:cNvPr id="0" name=""/>
        <dsp:cNvSpPr/>
      </dsp:nvSpPr>
      <dsp:spPr>
        <a:xfrm>
          <a:off x="72010" y="2736155"/>
          <a:ext cx="3912902" cy="1512326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команды)</a:t>
          </a:r>
        </a:p>
      </dsp:txBody>
      <dsp:txXfrm>
        <a:off x="72010" y="2736155"/>
        <a:ext cx="3912902" cy="1512326"/>
      </dsp:txXfrm>
    </dsp:sp>
    <dsp:sp modelId="{5DE9BD86-2003-482C-ABFB-7F48A02EEE5E}">
      <dsp:nvSpPr>
        <dsp:cNvPr id="0" name=""/>
        <dsp:cNvSpPr/>
      </dsp:nvSpPr>
      <dsp:spPr>
        <a:xfrm>
          <a:off x="4745984" y="2736155"/>
          <a:ext cx="3246903" cy="1512326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sp:txBody>
      <dsp:txXfrm>
        <a:off x="4745984" y="2736155"/>
        <a:ext cx="3246903" cy="1512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C4F72-DFA7-4469-A4D8-954E4A0F4C9D}">
      <dsp:nvSpPr>
        <dsp:cNvPr id="0" name=""/>
        <dsp:cNvSpPr/>
      </dsp:nvSpPr>
      <dsp:spPr>
        <a:xfrm>
          <a:off x="3869953" y="1764565"/>
          <a:ext cx="363270" cy="118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111"/>
              </a:lnTo>
              <a:lnTo>
                <a:pt x="363270" y="118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7FD1E-DB22-41BE-8B28-A551CBC31220}">
      <dsp:nvSpPr>
        <dsp:cNvPr id="0" name=""/>
        <dsp:cNvSpPr/>
      </dsp:nvSpPr>
      <dsp:spPr>
        <a:xfrm>
          <a:off x="3398879" y="1764565"/>
          <a:ext cx="471073" cy="1209614"/>
        </a:xfrm>
        <a:custGeom>
          <a:avLst/>
          <a:gdLst/>
          <a:ahLst/>
          <a:cxnLst/>
          <a:rect l="0" t="0" r="0" b="0"/>
          <a:pathLst>
            <a:path>
              <a:moveTo>
                <a:pt x="471073" y="0"/>
              </a:moveTo>
              <a:lnTo>
                <a:pt x="471073" y="1209614"/>
              </a:lnTo>
              <a:lnTo>
                <a:pt x="0" y="1209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C90D9-8423-4F85-8457-AAB78E2F73F0}">
      <dsp:nvSpPr>
        <dsp:cNvPr id="0" name=""/>
        <dsp:cNvSpPr/>
      </dsp:nvSpPr>
      <dsp:spPr>
        <a:xfrm>
          <a:off x="3869953" y="1764565"/>
          <a:ext cx="2597406" cy="26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547"/>
              </a:lnTo>
              <a:lnTo>
                <a:pt x="2597406" y="2341547"/>
              </a:lnTo>
              <a:lnTo>
                <a:pt x="2597406" y="2642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0E71D-A268-483A-BC4D-6C83A3BE8A2C}">
      <dsp:nvSpPr>
        <dsp:cNvPr id="0" name=""/>
        <dsp:cNvSpPr/>
      </dsp:nvSpPr>
      <dsp:spPr>
        <a:xfrm>
          <a:off x="2834418" y="1764565"/>
          <a:ext cx="1035535" cy="2533329"/>
        </a:xfrm>
        <a:custGeom>
          <a:avLst/>
          <a:gdLst/>
          <a:ahLst/>
          <a:cxnLst/>
          <a:rect l="0" t="0" r="0" b="0"/>
          <a:pathLst>
            <a:path>
              <a:moveTo>
                <a:pt x="1035535" y="0"/>
              </a:moveTo>
              <a:lnTo>
                <a:pt x="1035535" y="2232680"/>
              </a:lnTo>
              <a:lnTo>
                <a:pt x="0" y="2232680"/>
              </a:lnTo>
              <a:lnTo>
                <a:pt x="0" y="2533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1C9D-3345-4FD9-BC5F-0EA55EBB2FA5}">
      <dsp:nvSpPr>
        <dsp:cNvPr id="0" name=""/>
        <dsp:cNvSpPr/>
      </dsp:nvSpPr>
      <dsp:spPr>
        <a:xfrm>
          <a:off x="1450488" y="0"/>
          <a:ext cx="4838930" cy="1764565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Психологический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уровень 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sp:txBody>
      <dsp:txXfrm>
        <a:off x="1450488" y="0"/>
        <a:ext cx="4838930" cy="1764565"/>
      </dsp:txXfrm>
    </dsp:sp>
    <dsp:sp modelId="{A89C626B-BCEB-4601-B74A-FA92720097B2}">
      <dsp:nvSpPr>
        <dsp:cNvPr id="0" name=""/>
        <dsp:cNvSpPr/>
      </dsp:nvSpPr>
      <dsp:spPr>
        <a:xfrm>
          <a:off x="864022" y="4297894"/>
          <a:ext cx="3940791" cy="197104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Большому количеству новых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sp:txBody>
      <dsp:txXfrm>
        <a:off x="864022" y="4297894"/>
        <a:ext cx="3940791" cy="1971040"/>
      </dsp:txXfrm>
    </dsp:sp>
    <dsp:sp modelId="{C5FDA6A9-521F-4FB7-9033-531027B7028C}">
      <dsp:nvSpPr>
        <dsp:cNvPr id="0" name=""/>
        <dsp:cNvSpPr/>
      </dsp:nvSpPr>
      <dsp:spPr>
        <a:xfrm>
          <a:off x="5226553" y="4406762"/>
          <a:ext cx="2481613" cy="2001949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sp:txBody>
      <dsp:txXfrm>
        <a:off x="5226553" y="4406762"/>
        <a:ext cx="2481613" cy="2001949"/>
      </dsp:txXfrm>
    </dsp:sp>
    <dsp:sp modelId="{DA118590-9335-49DF-809A-E1293E381FE0}">
      <dsp:nvSpPr>
        <dsp:cNvPr id="0" name=""/>
        <dsp:cNvSpPr/>
      </dsp:nvSpPr>
      <dsp:spPr>
        <a:xfrm>
          <a:off x="44525" y="2258349"/>
          <a:ext cx="3354354" cy="1431661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 взрослого ( мамы, папы…)</a:t>
          </a:r>
        </a:p>
      </dsp:txBody>
      <dsp:txXfrm>
        <a:off x="44525" y="2258349"/>
        <a:ext cx="3354354" cy="1431661"/>
      </dsp:txXfrm>
    </dsp:sp>
    <dsp:sp modelId="{4BEC689F-D840-407C-8554-72D6F9537340}">
      <dsp:nvSpPr>
        <dsp:cNvPr id="0" name=""/>
        <dsp:cNvSpPr/>
      </dsp:nvSpPr>
      <dsp:spPr>
        <a:xfrm>
          <a:off x="4233224" y="2236846"/>
          <a:ext cx="3508143" cy="1431661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76200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itchFamily="18" charset="0"/>
              <a:cs typeface="Arial" charset="0"/>
            </a:rPr>
            <a:t>проблемами</a:t>
          </a:r>
        </a:p>
      </dsp:txBody>
      <dsp:txXfrm>
        <a:off x="4233224" y="2236846"/>
        <a:ext cx="3508143" cy="14316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977" y="188640"/>
            <a:ext cx="8805664" cy="6408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ПЕРИОД АДАПТАЦИИ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altLang="ru-RU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 ДОШКОЛЬНОМУ УЧРЕЖДЕНИЮ</a:t>
            </a:r>
            <a:r>
              <a:rPr lang="ru-RU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defRPr/>
            </a:pP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7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2904912"/>
            <a:ext cx="2376264" cy="397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864096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Факторы, мешающие адаптации ребёнка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515" y="1196752"/>
            <a:ext cx="7920880" cy="510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Слишком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сильная зависимость ребенка от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мамы;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Чрезмерная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тревожность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родителей;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Нежелание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взрослых давать большую самостоятельность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малышу;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Воспитание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ребенка в духу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вседозволенности;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Неврологическая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симптоматика у ребенка: </a:t>
            </a:r>
            <a:r>
              <a:rPr lang="ru-RU" altLang="ru-RU" sz="2200" b="1" dirty="0" err="1">
                <a:solidFill>
                  <a:srgbClr val="002060"/>
                </a:solidFill>
                <a:latin typeface="Times New Roman" pitchFamily="18" charset="0"/>
              </a:rPr>
              <a:t>астеничность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, гиперактивность и т.п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.;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Болезненность малыша;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Отсутствие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в доме адекватного малышу режима дня.</a:t>
            </a:r>
          </a:p>
        </p:txBody>
      </p:sp>
    </p:spTree>
    <p:extLst>
      <p:ext uri="{BB962C8B-B14F-4D97-AF65-F5344CB8AC3E}">
        <p14:creationId xmlns="" xmlns:p14="http://schemas.microsoft.com/office/powerpoint/2010/main" val="16006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2835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72" y="268425"/>
            <a:ext cx="5512656" cy="796632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Частые ошибки родителей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0097"/>
            <a:ext cx="80648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Неготовность родителей к негативной реакции ребенка на дошкольное учреждение. </a:t>
            </a:r>
            <a:endParaRPr lang="ru-RU" sz="2600" b="1" dirty="0" smtClean="0">
              <a:solidFill>
                <a:srgbClr val="D35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r>
              <a:rPr lang="ru-RU" sz="2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Плаксивость 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нормальное состояние ребенка в период адаптации к ДОУ. 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Обвинение и наказание ребенка за слезы.        </a:t>
            </a:r>
            <a:endParaRPr lang="ru-RU" sz="2600" b="1" dirty="0" smtClean="0">
              <a:solidFill>
                <a:srgbClr val="D35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r>
              <a:rPr lang="ru-RU" sz="2600" dirty="0">
                <a:solidFill>
                  <a:srgbClr val="D35E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D35E07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требуется только терпение и помощь</a:t>
            </a:r>
            <a:r>
              <a:rPr lang="ru-RU" sz="2600" i="1" dirty="0">
                <a:solidFill>
                  <a:srgbClr val="D35E0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Пребывание в состоянии обеспокоенности, тревожности. </a:t>
            </a:r>
            <a:endParaRPr lang="ru-RU" sz="2600" b="1" dirty="0" smtClean="0">
              <a:solidFill>
                <a:srgbClr val="D35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всего, вам нужно успокоиться. Это состояние передается детям.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Пониженное внимание к ребенку. </a:t>
            </a:r>
            <a:endParaRPr lang="ru-RU" sz="2600" b="1" dirty="0" smtClean="0">
              <a:solidFill>
                <a:srgbClr val="D35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можно больше времени проводить с ребенком в этот период его жизни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5458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995936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350160"/>
            <a:ext cx="7488832" cy="1077218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признаки того, что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адаптировался: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27378"/>
            <a:ext cx="5454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2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41987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720568" cy="706408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D35E07"/>
                </a:solidFill>
                <a:latin typeface="Times New Roman" pitchFamily="18" charset="0"/>
              </a:rPr>
              <a:t>Не удивляйтесь, если вы уже справились с проблемой адаптации, а она опять возникла после болезни или больших выходных, когда ребенок долго находился дома</a:t>
            </a:r>
            <a:r>
              <a:rPr lang="ru-RU" sz="2400" b="1" dirty="0" smtClean="0">
                <a:solidFill>
                  <a:srgbClr val="D35E07"/>
                </a:solidFill>
                <a:latin typeface="Times New Roman" pitchFamily="18" charset="0"/>
              </a:rPr>
              <a:t>;</a:t>
            </a:r>
          </a:p>
          <a:p>
            <a:pPr algn="just">
              <a:defRPr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Искренне радуйтесь успехам  малыша и ищите как можно больше плюсов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;</a:t>
            </a:r>
          </a:p>
          <a:p>
            <a:pPr algn="just">
              <a:defRPr/>
            </a:pPr>
            <a:endParaRPr lang="ru-RU" sz="800" b="1" dirty="0">
              <a:solidFill>
                <a:srgbClr val="D35E07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D35E07"/>
                </a:solidFill>
                <a:latin typeface="Times New Roman" pitchFamily="18" charset="0"/>
              </a:rPr>
              <a:t>В саду дети очень скучают по родителям, дома не отправляйте его играть с игрушками, если он хочет побыть с вами</a:t>
            </a:r>
            <a:r>
              <a:rPr lang="ru-RU" sz="2400" b="1" dirty="0" smtClean="0">
                <a:solidFill>
                  <a:srgbClr val="D35E07"/>
                </a:solidFill>
                <a:latin typeface="Times New Roman" pitchFamily="18" charset="0"/>
              </a:rPr>
              <a:t>;</a:t>
            </a:r>
          </a:p>
          <a:p>
            <a:pPr algn="just">
              <a:defRPr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Создайте дома атмосферу уютной тишины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спокойствия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;</a:t>
            </a:r>
          </a:p>
          <a:p>
            <a:pPr>
              <a:defRPr/>
            </a:pPr>
            <a:endParaRPr lang="ru-RU" sz="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D35E07"/>
                </a:solidFill>
                <a:latin typeface="Times New Roman" pitchFamily="18" charset="0"/>
              </a:rPr>
              <a:t>Перед сном почитайте малышу книжку</a:t>
            </a:r>
            <a:r>
              <a:rPr lang="ru-RU" sz="2400" b="1" dirty="0" smtClean="0">
                <a:solidFill>
                  <a:srgbClr val="D35E07"/>
                </a:solidFill>
                <a:latin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D35E07"/>
                </a:solidFill>
                <a:latin typeface="Times New Roman" pitchFamily="18" charset="0"/>
              </a:rPr>
              <a:t>послушайте </a:t>
            </a:r>
            <a:r>
              <a:rPr lang="ru-RU" sz="2400" b="1" dirty="0">
                <a:solidFill>
                  <a:srgbClr val="D35E07"/>
                </a:solidFill>
                <a:latin typeface="Times New Roman" pitchFamily="18" charset="0"/>
              </a:rPr>
              <a:t>музыку, спокойно </a:t>
            </a:r>
            <a:endParaRPr lang="ru-RU" sz="2400" b="1" dirty="0" smtClean="0">
              <a:solidFill>
                <a:srgbClr val="D35E07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D35E07"/>
                </a:solidFill>
                <a:latin typeface="Times New Roman" pitchFamily="18" charset="0"/>
              </a:rPr>
              <a:t>поговорите </a:t>
            </a:r>
            <a:r>
              <a:rPr lang="ru-RU" sz="2400" b="1" dirty="0">
                <a:solidFill>
                  <a:srgbClr val="D35E07"/>
                </a:solidFill>
                <a:latin typeface="Times New Roman" pitchFamily="18" charset="0"/>
              </a:rPr>
              <a:t>о чем-нибудь.</a:t>
            </a:r>
          </a:p>
        </p:txBody>
      </p:sp>
    </p:spTree>
    <p:extLst>
      <p:ext uri="{BB962C8B-B14F-4D97-AF65-F5344CB8AC3E}">
        <p14:creationId xmlns="" xmlns:p14="http://schemas.microsoft.com/office/powerpoint/2010/main" val="1005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3275856" cy="34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864584" cy="706408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</a:rPr>
              <a:t>Советы родителям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843"/>
            <a:ext cx="78488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	Придумайте ритуал - прощания и приветствия (пожатие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руки, поцелуй в нос, волшебная абракадабра или простое: «Пока, скоро увидимся!». </a:t>
            </a:r>
            <a:endParaRPr lang="ru-RU" altLang="ru-RU" sz="22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Эти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простые, но регулярно повторяющиеся мелочи позволят малышу прогнозировать ситуацию (мама всегда приходит за мной, когда говорит: «Пока, скоро увидимся!». </a:t>
            </a: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429000"/>
            <a:ext cx="540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	Малыши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очень чувствуют эмоциональное состояние близких для них взрослых. </a:t>
            </a:r>
            <a:endParaRPr lang="ru-RU" altLang="ru-RU" sz="22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</a:rPr>
              <a:t>Ваше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</a:rPr>
              <a:t>спокойствие, уверенность говорят малышу, что все в порядке и можно смело отправляться в группу и наоборот – ваша тревога передается ребенку, даже если реальной причины для него нет.</a:t>
            </a:r>
          </a:p>
        </p:txBody>
      </p:sp>
    </p:spTree>
    <p:extLst>
      <p:ext uri="{BB962C8B-B14F-4D97-AF65-F5344CB8AC3E}">
        <p14:creationId xmlns="" xmlns:p14="http://schemas.microsoft.com/office/powerpoint/2010/main" val="40453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6" y="179626"/>
            <a:ext cx="4913616" cy="6370975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60000"/>
                </a:solidFill>
              </a:rPr>
              <a:t>-</a:t>
            </a: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встану, маму разбужу.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Надену сам штанишки.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Умоюсь сам. И чай попью,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забуду книжку.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работа уже ждет.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должен потрудиться!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Покушать кашку, погулять,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Поспать, повеселится!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работе целый день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Пою, леплю, танцую.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попью, опять поем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букву нарисую.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спросите меня,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Отвечу очень громко: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в садике, я в садике</a:t>
            </a:r>
            <a:b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ребенком!»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" y="1124744"/>
            <a:ext cx="4854204" cy="567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33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0_7210d_a1e389fb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30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8407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427731"/>
            <a:ext cx="59046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7018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-27740"/>
            <a:ext cx="41764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3888432" cy="562074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Адаптация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8064896" cy="5733256"/>
          </a:xfrm>
        </p:spPr>
        <p:txBody>
          <a:bodyPr>
            <a:noAutofit/>
          </a:bodyPr>
          <a:lstStyle/>
          <a:p>
            <a:pPr>
              <a:buNone/>
            </a:pP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Адаптация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– процесс вхождения человека в новую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для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него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среду и приспособление к ее условиям.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Адаптация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является активным процессом приводящим к: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позитивным результатам  (адаптированность)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Критерии успешной адаптации:</a:t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1.Внутренний комфорт (эмоциональная удовлетворенность)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Внешняя адекватность поведения (способность легко 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точно выполнять новые требования)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Негативным результатам (стресс)</a:t>
            </a:r>
          </a:p>
          <a:p>
            <a:pPr algn="just">
              <a:lnSpc>
                <a:spcPct val="150000"/>
              </a:lnSpc>
            </a:pPr>
            <a:endParaRPr lang="ru-RU" altLang="ru-RU" sz="22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7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00050"/>
            <a:ext cx="3600400" cy="37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64455006"/>
              </p:ext>
            </p:extLst>
          </p:nvPr>
        </p:nvGraphicFramePr>
        <p:xfrm>
          <a:off x="0" y="0"/>
          <a:ext cx="806489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346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91642319"/>
              </p:ext>
            </p:extLst>
          </p:nvPr>
        </p:nvGraphicFramePr>
        <p:xfrm>
          <a:off x="1043608" y="188640"/>
          <a:ext cx="799288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4860032" cy="30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42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411457092"/>
              </p:ext>
            </p:extLst>
          </p:nvPr>
        </p:nvGraphicFramePr>
        <p:xfrm>
          <a:off x="1223120" y="116632"/>
          <a:ext cx="77413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540140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93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22" y="2348880"/>
            <a:ext cx="3904878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632848" cy="1077218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которых зависит течение адаптации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5652628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общаться со сверстниками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предметной и игровой деятельности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Приближенность домашнего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режима к режиму ДОУ</a:t>
            </a:r>
          </a:p>
        </p:txBody>
      </p:sp>
    </p:spTree>
    <p:extLst>
      <p:ext uri="{BB962C8B-B14F-4D97-AF65-F5344CB8AC3E}">
        <p14:creationId xmlns="" xmlns:p14="http://schemas.microsoft.com/office/powerpoint/2010/main" val="7877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67" y="2672769"/>
            <a:ext cx="37799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55666748"/>
              </p:ext>
            </p:extLst>
          </p:nvPr>
        </p:nvGraphicFramePr>
        <p:xfrm>
          <a:off x="323528" y="1592920"/>
          <a:ext cx="5976664" cy="486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20521" y="421401"/>
            <a:ext cx="7690953" cy="646331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фазы адаптационного процесса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3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52" y="4725145"/>
            <a:ext cx="671785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5111" y="109684"/>
            <a:ext cx="5798335" cy="584775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 тяжести адаптации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755576" y="980728"/>
            <a:ext cx="8136904" cy="331236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Clr>
                <a:srgbClr val="00B050"/>
              </a:buClr>
            </a:pPr>
            <a:r>
              <a:rPr lang="ru-RU" sz="2400" b="1" dirty="0" smtClean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Легкая степень: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10 – 15 дней (до месяца) – сдвиги нормализуются в эти сроки.</a:t>
            </a:r>
          </a:p>
          <a:p>
            <a:pPr algn="just">
              <a:buClr>
                <a:srgbClr val="00B050"/>
              </a:buClr>
            </a:pPr>
            <a:r>
              <a:rPr lang="ru-RU" sz="2400" b="1" dirty="0" smtClean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Средняя степень: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примерно 1 месяц, может быть заболевание 5 –7 дней, есть признаки психического стресса.</a:t>
            </a:r>
          </a:p>
          <a:p>
            <a:pPr algn="just">
              <a:buClr>
                <a:srgbClr val="00B050"/>
              </a:buClr>
            </a:pPr>
            <a:r>
              <a:rPr lang="ru-RU" sz="2400" b="1" dirty="0" smtClean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Тяжелая степень: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3 месяца – часто болеет, регрессия в развитии, может быть как физическое, так и психическое истощение организма (вялость, эмоциональные качели).</a:t>
            </a:r>
          </a:p>
          <a:p>
            <a:pPr algn="just">
              <a:buClr>
                <a:srgbClr val="00B050"/>
              </a:buClr>
            </a:pPr>
            <a:r>
              <a:rPr lang="ru-RU" sz="2400" b="1" dirty="0" smtClean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Очень тяжелая степень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около полугода и более. Встает вопрос – стоит ли ребенку оставаться в детском саду, возможно, что он – «несадовый» ребенок.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97" y="2204864"/>
            <a:ext cx="291581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264696" cy="850106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solidFill>
                  <a:srgbClr val="C00000"/>
                </a:solidFill>
                <a:latin typeface="Times New Roman" pitchFamily="18" charset="0"/>
              </a:rPr>
              <a:t>Признаки дезадаптации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394136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600" b="1" dirty="0" smtClean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Нарушение </a:t>
            </a:r>
            <a:r>
              <a:rPr lang="ru-RU" alt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сна</a:t>
            </a:r>
            <a:r>
              <a:rPr lang="ru-RU" altLang="ru-RU" sz="2600" b="1" dirty="0">
                <a:solidFill>
                  <a:srgbClr val="D35E07"/>
                </a:solidFill>
                <a:latin typeface="Times New Roman" pitchFamily="18" charset="0"/>
              </a:rPr>
              <a:t>,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 плохо засыпает, часто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просыпается</a:t>
            </a:r>
          </a:p>
          <a:p>
            <a:pPr marL="82296" indent="0" algn="just"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по 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ночам, разговаривает во сне, много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ворочается,</a:t>
            </a:r>
          </a:p>
          <a:p>
            <a:pPr marL="82296" indent="0" algn="just"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чаще 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встает по ночам на горшок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или </a:t>
            </a:r>
          </a:p>
          <a:p>
            <a:pPr marL="82296" indent="0" algn="just"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начинает 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писаться в кровати;</a:t>
            </a:r>
          </a:p>
          <a:p>
            <a:pPr algn="just"/>
            <a:r>
              <a:rPr lang="ru-RU" alt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Нарушение аппетита</a:t>
            </a:r>
            <a:r>
              <a:rPr lang="ru-RU" altLang="ru-RU" sz="2600" b="1" dirty="0">
                <a:solidFill>
                  <a:srgbClr val="D35E07"/>
                </a:solidFill>
                <a:latin typeface="Times New Roman" pitchFamily="18" charset="0"/>
              </a:rPr>
              <a:t>,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отказывается </a:t>
            </a:r>
          </a:p>
          <a:p>
            <a:pPr marL="82296" indent="0" algn="just"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от еды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, ест мало, жалуется на боли </a:t>
            </a:r>
            <a:endParaRPr lang="ru-RU" altLang="ru-RU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82296" indent="0" algn="just"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животе;</a:t>
            </a:r>
          </a:p>
          <a:p>
            <a:pPr algn="just"/>
            <a:r>
              <a:rPr lang="ru-RU" alt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Появление вялости, капризности;</a:t>
            </a:r>
          </a:p>
          <a:p>
            <a:pPr algn="just"/>
            <a:r>
              <a:rPr lang="ru-RU" alt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Появление</a:t>
            </a:r>
            <a:r>
              <a:rPr lang="ru-RU" altLang="ru-RU" sz="2600" b="1" dirty="0">
                <a:solidFill>
                  <a:srgbClr val="D35E07"/>
                </a:solidFill>
                <a:latin typeface="Times New Roman" pitchFamily="18" charset="0"/>
              </a:rPr>
              <a:t> </a:t>
            </a:r>
            <a:r>
              <a:rPr lang="ru-RU" alt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агрессивности</a:t>
            </a:r>
            <a:r>
              <a:rPr lang="ru-RU" altLang="ru-RU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часто </a:t>
            </a:r>
          </a:p>
          <a:p>
            <a:pPr marL="82296" indent="0" algn="just">
              <a:buNone/>
            </a:pP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</a:rPr>
              <a:t>меняется </a:t>
            </a:r>
            <a:r>
              <a:rPr lang="ru-RU" altLang="ru-RU" sz="2600" b="1" dirty="0">
                <a:solidFill>
                  <a:srgbClr val="002060"/>
                </a:solidFill>
                <a:latin typeface="Times New Roman" pitchFamily="18" charset="0"/>
              </a:rPr>
              <a:t>настроение;</a:t>
            </a:r>
          </a:p>
          <a:p>
            <a:pPr algn="just"/>
            <a:r>
              <a:rPr lang="ru-RU" altLang="ru-RU" sz="2600" b="1" dirty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Ребенок стал чаще </a:t>
            </a:r>
            <a:r>
              <a:rPr lang="ru-RU" altLang="ru-RU" sz="2600" b="1" dirty="0" smtClean="0">
                <a:solidFill>
                  <a:srgbClr val="D35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болеть.</a:t>
            </a:r>
            <a:endParaRPr lang="ru-RU" altLang="ru-RU" sz="2600" b="1" dirty="0">
              <a:solidFill>
                <a:srgbClr val="D35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6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</TotalTime>
  <Words>601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Адаптация</vt:lpstr>
      <vt:lpstr>Слайд 3</vt:lpstr>
      <vt:lpstr>Слайд 4</vt:lpstr>
      <vt:lpstr>Слайд 5</vt:lpstr>
      <vt:lpstr>Слайд 6</vt:lpstr>
      <vt:lpstr>Слайд 7</vt:lpstr>
      <vt:lpstr>Слайд 8</vt:lpstr>
      <vt:lpstr>Признаки дезадаптации:</vt:lpstr>
      <vt:lpstr>Факторы, мешающие адаптации ребёнка</vt:lpstr>
      <vt:lpstr>Частые ошибки родителей</vt:lpstr>
      <vt:lpstr>Слайд 12</vt:lpstr>
      <vt:lpstr>Советы родителям</vt:lpstr>
      <vt:lpstr>Советы родителям</vt:lpstr>
      <vt:lpstr>Слайд 15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r528</cp:lastModifiedBy>
  <cp:revision>44</cp:revision>
  <dcterms:created xsi:type="dcterms:W3CDTF">2014-10-27T13:47:45Z</dcterms:created>
  <dcterms:modified xsi:type="dcterms:W3CDTF">2019-01-13T15:47:20Z</dcterms:modified>
</cp:coreProperties>
</file>