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87" autoAdjust="0"/>
  </p:normalViewPr>
  <p:slideViewPr>
    <p:cSldViewPr>
      <p:cViewPr varScale="1">
        <p:scale>
          <a:sx n="101" d="100"/>
          <a:sy n="101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E%D0%BD%D1%81%D1%82%D1%80%D1%83%D0%BA%D1%82%D0%B8%D0%B2%D0%B8%D0%B7%D0%BC_(%D0%B8%D1%81%D0%BA%D1%83%D1%81%D1%81%D1%82%D0%B2%D0%BE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Наталья\Desktop\знакомство с уралом\картинки Екатеринбург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7553" y="1471272"/>
            <a:ext cx="6432383" cy="48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6200" y="33915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ПУТЕВОДИТЕЛЬ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ПО РОДНОМУ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ГОРОДУ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0908" y="5974512"/>
            <a:ext cx="4396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Загайнова Наталья Леонтьевна,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воспитатель, МБДОУ – детский сад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комбинированного вида № 27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129679"/>
            <a:ext cx="3048000" cy="762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ЗООПАРК</a:t>
            </a:r>
            <a:endParaRPr lang="ru-RU" b="1" dirty="0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720" y="697526"/>
            <a:ext cx="5010213" cy="289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516955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5400" y="1804214"/>
            <a:ext cx="1440000" cy="96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5400" y="304800"/>
            <a:ext cx="1440000" cy="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1071435"/>
            <a:ext cx="1440000" cy="95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19099" y="3349227"/>
            <a:ext cx="1440000" cy="96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5168" y="4083650"/>
            <a:ext cx="1440000" cy="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3531140"/>
            <a:ext cx="66695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 </a:t>
            </a:r>
            <a:r>
              <a:rPr lang="ru-RU" sz="1400" dirty="0" smtClean="0">
                <a:latin typeface="Arial Black" panose="020B0A04020102020204" pitchFamily="34" charset="0"/>
              </a:rPr>
              <a:t>10 мая 1930 года  этот день считается днём основания зоопарка.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 В конце 1970-х годов Свердловским горисполкомом было принято решение о строительстве нового зоопарка площадью 22 гектара по улице Репина. В 1979 году была подготовлена вся необходимая строительная документация по возведению 17 павильонов для обитателей зоопарка. В 1982 году СУ-9 начало строительство павильона для хищников на новой территории, строительство продолжалось два года и прекратилось в 1984 году из-за отсутствия средств. В 1987 году положение стало крайне тяжёлым. Решением Президиума областного комитета работников культуры здание старого зимнего павильона было признано непригодным к эксплуатации (80% износа). Чудом удалось избежать закрытия зоопарка.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714999" cy="7159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ПАРК МАЯКОВСКОГО</a:t>
            </a:r>
            <a:endParaRPr lang="ru-RU" sz="3600" b="1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631" y="944562"/>
            <a:ext cx="4564857" cy="304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8939" y="1313882"/>
            <a:ext cx="1812861" cy="99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4099" y="2466181"/>
            <a:ext cx="1752601" cy="131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6040" y="4038600"/>
            <a:ext cx="1977960" cy="133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672" y="3831181"/>
            <a:ext cx="772972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Black" panose="020B0A04020102020204" pitchFamily="34" charset="0"/>
              </a:rPr>
              <a:t>Летом 1934 года на месте бывших купеческих дач, в излучине Исети, где в бывшей Мещанской роще еще в XIX веке традиционно устраивались народные гуляния, открылся Свердловский Центральный парк культуры и отдыха. В этом же году, в связи с сорокалетием поэта, парк получил имя В. В. Маяковского.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 1936 году на территории парка был построен кинотеатр, а в левой части центральной площади летний цирк.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 1960 году на территории парка начала свою деятельность Малая Свердловская железная дорога имени Н. А. Островского.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 1957 году парку присвоено звание «Парка отличного отдыха» и за последние десять лет ему трижды присваивалось звание «Лучший парк культуры и отдыха».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 1991 году парк пополнился уникальным аттракционом «Городок сказок».</a:t>
            </a:r>
          </a:p>
          <a:p>
            <a:endParaRPr lang="ru-RU" sz="1050" dirty="0" smtClean="0"/>
          </a:p>
          <a:p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1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588" y="610744"/>
            <a:ext cx="4532376" cy="300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62200" y="122238"/>
            <a:ext cx="4114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ВОКЗАЛ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88" y="4368258"/>
            <a:ext cx="5141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Black" panose="020B0A04020102020204" pitchFamily="34" charset="0"/>
              </a:rPr>
              <a:t>В </a:t>
            </a:r>
            <a:r>
              <a:rPr lang="ru-RU" sz="1400" b="1" dirty="0" smtClean="0">
                <a:latin typeface="Arial Black" panose="020B0A04020102020204" pitchFamily="34" charset="0"/>
              </a:rPr>
              <a:t>1914 году возвели новый вокзал, после чего Старый вокзал использовали преимущественно для перевозки военных. В 2003 году Старый вокзал сделали музеем под открытым небом. В нем проводят экскурсии и читают занимательные лекции о технике и истории Свердловской железной дороги.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вокзал 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776" y="3565743"/>
            <a:ext cx="4078224" cy="305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53712" y="826055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Железнодорожный вокзал Екатеринбурга находится на Вокзальной площади. Изначально вокзал назывался Свердловск — Пассажирский. Здание имеет две части: старую, которая является сейчас музеем, и новую, которая была возведена в 1914 году. В 1878 году по проекту архитектора П.П. </a:t>
            </a:r>
            <a:r>
              <a:rPr lang="ru-RU" sz="14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Шрейбера</a:t>
            </a:r>
            <a:r>
              <a:rPr lang="ru-RU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 было построено здание Старого вокзала, где преимущественно использовался стиль «русский модерн».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629400" cy="609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ДОМ 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МУЗЕЙ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П.П. 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БАЖОВА</a:t>
            </a:r>
            <a:endParaRPr lang="ru-RU" sz="3200" b="1" dirty="0"/>
          </a:p>
        </p:txBody>
      </p:sp>
      <p:pic>
        <p:nvPicPr>
          <p:cNvPr id="5" name="Содержимое 4" descr="1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8345" y="795338"/>
            <a:ext cx="6719632" cy="263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009775"/>
            <a:ext cx="19050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394" y="3545264"/>
            <a:ext cx="2185988" cy="128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54752"/>
            <a:ext cx="1981200" cy="132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133350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81200" y="3505200"/>
            <a:ext cx="7162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Black" panose="020B0A04020102020204" pitchFamily="34" charset="0"/>
              </a:rPr>
              <a:t>Этот дом выстроил сам Павел Петрович Бажов около ста лет назад.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Все свои произведения, в том числе самую известную книгу сказов писателя «Малахитовая шкатулка» (1939 год), «</a:t>
            </a:r>
            <a:r>
              <a:rPr lang="ru-RU" sz="1400" b="1" dirty="0" err="1" smtClean="0">
                <a:latin typeface="Arial Black" panose="020B0A04020102020204" pitchFamily="34" charset="0"/>
              </a:rPr>
              <a:t>Дальнее-близкое</a:t>
            </a:r>
            <a:r>
              <a:rPr lang="ru-RU" sz="1400" b="1" dirty="0" smtClean="0">
                <a:latin typeface="Arial Black" panose="020B0A04020102020204" pitchFamily="34" charset="0"/>
              </a:rPr>
              <a:t>» (1949 год), Бажов написал в этом доме, на углу улиц Архиерейской.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С 1906  года, до постройки нового дома, Бажов жил в не сохранившемся до нынешнего времени небольшом доме на той же Болотной улице, недалеко от перекрёстка.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 1911 году, Бажов начал строить свой дом.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С 1914 года, до отъезда в Камышлов, семья Бажовых жила в нём.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 1923 году Павел Петрович вернулся в этот дом и жил здесь до конца своей жизни.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После ухода из жизни писателя, до 1968 года, в доме жила его жена — Валентина Александровна.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2370" cy="685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МУЗЕЙ ИСТОРИИ ЕКАТЕРИНБУРГА</a:t>
            </a:r>
            <a:endParaRPr lang="ru-RU" sz="3200" b="1" dirty="0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" y="592514"/>
            <a:ext cx="3733800" cy="280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758385"/>
            <a:ext cx="2991708" cy="181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4415" y="2286000"/>
            <a:ext cx="2711170" cy="199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600" y="4516236"/>
            <a:ext cx="87088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Black" panose="020B0A04020102020204" pitchFamily="34" charset="0"/>
              </a:rPr>
              <a:t>Музей </a:t>
            </a:r>
            <a:r>
              <a:rPr lang="ru-RU" sz="1400" b="1" dirty="0" smtClean="0">
                <a:latin typeface="Arial Black" panose="020B0A04020102020204" pitchFamily="34" charset="0"/>
              </a:rPr>
              <a:t>расположен в здании начала XIX века, которое является памятником истории и культуры. Основное здание было построено в 1820 году почтмейстером Г. </a:t>
            </a:r>
            <a:r>
              <a:rPr lang="ru-RU" sz="1400" b="1" dirty="0" err="1" smtClean="0">
                <a:latin typeface="Arial Black" panose="020B0A04020102020204" pitchFamily="34" charset="0"/>
              </a:rPr>
              <a:t>Лайвашевским</a:t>
            </a:r>
            <a:r>
              <a:rPr lang="ru-RU" sz="1400" b="1" dirty="0" smtClean="0">
                <a:latin typeface="Arial Black" panose="020B0A04020102020204" pitchFamily="34" charset="0"/>
              </a:rPr>
              <a:t>, флигель достроен в 1837 году горным инженером А. Г. Качкой. За время своего существования оно было гостиницей, дворянской усадьбой, доходным домом, жилым домом с коммунальными квартирами. В конце XIX — начале XX века в здании размещалась знаменитая частная библиотека С. А. </a:t>
            </a:r>
            <a:r>
              <a:rPr lang="ru-RU" sz="1400" b="1" dirty="0" err="1" smtClean="0">
                <a:latin typeface="Arial Black" panose="020B0A04020102020204" pitchFamily="34" charset="0"/>
              </a:rPr>
              <a:t>Тихоцкой</a:t>
            </a:r>
            <a:r>
              <a:rPr lang="ru-RU" sz="1400" b="1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В 2004—2005 годах здание было реконструировано и значительно расширено.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562129"/>
            <a:ext cx="6035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Музей истории Екатеринбурга ведет свою историю с 1940 года. После глобальной трансформации в 1995 году бывший Мемориальный музей Я.М. Свердлова обрел своё настоящее название.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91600" cy="868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ЗДАНИЕ СВЕРДЛОВСКОГО </a:t>
            </a:r>
            <a:br>
              <a:rPr lang="ru-RU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ГОРОДСКОГО СОВЕТА</a:t>
            </a:r>
            <a:endParaRPr lang="ru-RU" sz="2800" b="1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" y="838200"/>
            <a:ext cx="5496483" cy="406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2578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Black" panose="020B0A04020102020204" pitchFamily="34" charset="0"/>
              </a:rPr>
              <a:t>В 1947 году была начата коренная реконструкция здания: его украсили колоннами, а цокольную часть облицевали гранитом. Современный облик здание Горсовета получило только в 1954 году: над ним была надстроена башня со шпилем и часами (высота шпиля 61 м), благодаря чему оно стало архитектурной доминантой всего центра города.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683" y="1022152"/>
            <a:ext cx="357131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 Black" panose="020B0A04020102020204" pitchFamily="34" charset="0"/>
              </a:rPr>
              <a:t>До революции 1917 года на месте будущего здания Горсовета располагался двухэтажный Новый Гостиный двор, построенный в конце XIX века. После 1917 года в этом здании расположились краеведческие отделы областного музея: живой и неживой природы, археологии, этнографии и уральской промышленности. </a:t>
            </a:r>
          </a:p>
          <a:p>
            <a:pPr algn="ctr"/>
            <a:r>
              <a:rPr lang="ru-RU" sz="1300" b="1" dirty="0" smtClean="0">
                <a:latin typeface="Arial Black" panose="020B0A04020102020204" pitchFamily="34" charset="0"/>
              </a:rPr>
              <a:t>В 1930 году здание начали надстраивать и в результате его первой реконструкции был возведён пятиэтажный корпус Свердловского Горсовета. Реконструированное здание было оформлено в стиле </a:t>
            </a:r>
            <a:r>
              <a:rPr lang="ru-RU" sz="1300" b="1" dirty="0" smtClean="0">
                <a:latin typeface="Arial Black" panose="020B0A04020102020204" pitchFamily="34" charset="0"/>
                <a:hlinkClick r:id="rId4" tooltip="Конструктивизм (искусство)"/>
              </a:rPr>
              <a:t>конструктивизма</a:t>
            </a:r>
            <a:r>
              <a:rPr lang="ru-RU" sz="1300" b="1" dirty="0" smtClean="0">
                <a:latin typeface="Arial Black" panose="020B0A04020102020204" pitchFamily="34" charset="0"/>
              </a:rPr>
              <a:t>. Кроме разных городских организаций в нём помещались </a:t>
            </a:r>
            <a:r>
              <a:rPr lang="ru-RU" sz="1300" b="1" dirty="0" err="1" smtClean="0">
                <a:latin typeface="Arial Black" panose="020B0A04020102020204" pitchFamily="34" charset="0"/>
              </a:rPr>
              <a:t>Партиздат</a:t>
            </a:r>
            <a:r>
              <a:rPr lang="ru-RU" sz="1300" b="1" dirty="0" smtClean="0">
                <a:latin typeface="Arial Black" panose="020B0A04020102020204" pitchFamily="34" charset="0"/>
              </a:rPr>
              <a:t> и магазины.</a:t>
            </a:r>
          </a:p>
          <a:p>
            <a:pPr algn="ctr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029200" cy="639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ХРАМ НА КРОВИ</a:t>
            </a:r>
            <a:endParaRPr lang="ru-RU" sz="3600" b="1" dirty="0"/>
          </a:p>
        </p:txBody>
      </p:sp>
      <p:pic>
        <p:nvPicPr>
          <p:cNvPr id="6" name="Рисунок 5" descr="храм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8128" y="588601"/>
            <a:ext cx="2284800" cy="171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храм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5310" y="1132698"/>
            <a:ext cx="228742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храм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5037" y="2369895"/>
            <a:ext cx="2450982" cy="163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храм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736" y="669698"/>
            <a:ext cx="3277800" cy="491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75310" y="3886200"/>
            <a:ext cx="6323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 Black" panose="020B0A04020102020204" pitchFamily="34" charset="0"/>
              </a:rPr>
              <a:t>Самым почитаемым местом столицы Урала, куда постоянно приезжают паломники со всех уголков России и зарубежья, конечно же, является </a:t>
            </a:r>
            <a:r>
              <a:rPr lang="ru-RU" sz="1500" b="1" dirty="0" err="1" smtClean="0">
                <a:latin typeface="Arial Black" panose="020B0A04020102020204" pitchFamily="34" charset="0"/>
              </a:rPr>
              <a:t>Храм-на-Крови</a:t>
            </a:r>
            <a:r>
              <a:rPr lang="ru-RU" sz="1500" b="1" dirty="0" smtClean="0">
                <a:latin typeface="Arial Black" panose="020B0A04020102020204" pitchFamily="34" charset="0"/>
              </a:rPr>
              <a:t> в г. Екатеринбург. Он возведен на месте дома Ипатьева, в котором произошло бессудное убийство царской семьи. Храм расположен на Вознесенской горке. Храм на Крови — самый известный и красивый храм Екатеринбурга, является одной из самых популярных достопримечательностей города. Храм был построен в 2000—2003 годы на том месте, где в ночь с 16 на 17 июля 1918 года был расстрелян последний российский император Николай II и его семья. </a:t>
            </a:r>
            <a:endParaRPr lang="ru-RU" sz="15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7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639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ПЛОТИНА ГОРОДСКОГО ПУДА </a:t>
            </a:r>
            <a:b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РЕКЕ ИСЕТЬ</a:t>
            </a:r>
            <a:endParaRPr lang="ru-RU" sz="3200" b="1" dirty="0"/>
          </a:p>
        </p:txBody>
      </p:sp>
      <p:pic>
        <p:nvPicPr>
          <p:cNvPr id="5" name="Содержимое 4" descr="плотин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868362"/>
            <a:ext cx="457199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6200" y="47244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Плотина </a:t>
            </a:r>
            <a:r>
              <a:rPr lang="ru-RU" sz="1400" dirty="0" smtClean="0">
                <a:latin typeface="Arial Black" panose="020B0A04020102020204" pitchFamily="34" charset="0"/>
              </a:rPr>
              <a:t>в основе своей построена из стволов лиственницы и гранита. В результате сооружения плотины на реке Исеть образовался пруд, называющийся сейчас Городским прудом Екатеринбурга. В нескольких сохранившихся зданиях бывшего завода располагается музей истории архитектуры и промышленной техники Урала. По оси плотины прошёл Главный проспект Екатеринбурга — ныне проспект Ленина.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В новое время плотину укрепили железобетонными перекрытиями. Во время прокладки пешеходного тоннеля под плотиной к 275-летию со дня основания города в 1998 году обнаружено отличное состояние её конструкции, несмотря на интенсивное транспортное движение по ней.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0974" y="1096962"/>
            <a:ext cx="423062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Arial Black" panose="020B0A04020102020204" pitchFamily="34" charset="0"/>
              </a:rPr>
              <a:t>Строительство плотины было начато в 1721 году по решению В. Н. Татищева, затем приостановлено из-за отсутствия одобрения Берг-коллегии и возобновлено весной 1723 года после прибытия на Урал Вильгельма де Генина. Строительство плотины было завершено 11 сентября 1723 года. Плотина дала механическую энергию для приведения в действие механизмов вновь основанного Екатеринбургского завода и послужила началом строительства города. </a:t>
            </a:r>
            <a:endParaRPr lang="ru-RU" sz="15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41148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67400" y="58674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2047" y="3044280"/>
            <a:ext cx="1103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ЗА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191000" y="4537621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" y="381000"/>
            <a:ext cx="8915400" cy="4953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СПОРТИВНЫЙ 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ЦЕНТР</a:t>
            </a:r>
            <a:b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ВЕРХ-ИСЕТСКИЙ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6" name="Содержимое 5" descr="222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066800"/>
            <a:ext cx="6787896" cy="430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6200" y="5029200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Спортивный центр «Верх-</a:t>
            </a:r>
            <a:r>
              <a:rPr lang="ru-RU" sz="1600" b="1" dirty="0" err="1" smtClean="0">
                <a:latin typeface="+mj-lt"/>
              </a:rPr>
              <a:t>Исетский</a:t>
            </a:r>
            <a:r>
              <a:rPr lang="ru-RU" sz="1600" b="1" dirty="0" smtClean="0">
                <a:latin typeface="+mj-lt"/>
              </a:rPr>
              <a:t>» -  с момента создания в 1986 году и до преобразования в закрытое акционерное общество находился в ведении Верх-Исетского металлургического завода и назывался «Дворец Спорта» </a:t>
            </a:r>
            <a:r>
              <a:rPr lang="ru-RU" sz="1600" b="1" dirty="0" err="1" smtClean="0">
                <a:latin typeface="+mj-lt"/>
              </a:rPr>
              <a:t>ВИЗа</a:t>
            </a:r>
            <a:r>
              <a:rPr lang="ru-RU" sz="1600" b="1" dirty="0" smtClean="0">
                <a:latin typeface="+mj-lt"/>
              </a:rPr>
              <a:t>. Это уникальный в то время оздоровительный комплекс, со специализированными залами, бассейнами, саунами, комнатами психологической разгрузки; базы отдыха, детские лагеря также входили в комплекс. Ежегодно здесь проводились рабочие спартакиады по 20-25 видам спорта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4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68" y="167036"/>
            <a:ext cx="6705600" cy="563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ДВОРЕЦ МОЛОДЁЖИ</a:t>
            </a:r>
            <a:endParaRPr lang="ru-RU" sz="3600" b="1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100" y="730598"/>
            <a:ext cx="6781800" cy="449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584" y="4873074"/>
            <a:ext cx="906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Дворец молодёжи был открыт 19 ноября 1973 года, на месте бывшего ипподрома. Дворец был спроектирован как концертный, театрально-зрелищный и спортивный комплекс. Пять отделений Дворца молодёжи – туризма и краеведения, художественно-эстетического, политехнического, экологического и физкультурно-спортивного образования – обучают детей от 3 до 18 лет. Сейчас рассматривается вопрос о реконструкции главного здания Дворца молодёжи.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672" y="1181100"/>
            <a:ext cx="44958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ВЕЧНЫЙ ОГОНЬ</a:t>
            </a:r>
            <a:endParaRPr lang="ru-RU" sz="3600" b="1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805" y="2971800"/>
            <a:ext cx="478099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21" y="152400"/>
            <a:ext cx="4857030" cy="32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03645" y="4208752"/>
            <a:ext cx="4495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В 1959 году в Екатеринбурге был зажжён Вечный Огонь, как дань памяти погибшим и похороненным на этом месте большевикам в 1919 году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ПАМЯТНИК ОСНОВАТЕЛЯМ ГОРОДА</a:t>
            </a:r>
            <a:b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В.Н. ТАТИЩЕВУ и В.И. ДЕ ГЕНИНУ</a:t>
            </a:r>
            <a:endParaRPr lang="ru-RU" sz="3200" b="1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149" y="1295400"/>
            <a:ext cx="3616851" cy="544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71772" y="1877627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Памятник основателям города был установлен 14 августа 1998 г. и приурочен к 275-летию Екатеринбурга. Автором памятника выступил московский скульптор П. П. Чусовитин. Памятник был отлит из бронзы в литейном цехе завода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Уралмаш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и был собран из 19 частей. Надпись у подножия памятника гласит: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«СЛАВНЫМ СЫНАМ РОССИИ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В.Н. ТАТИЩЕВУ И В.И. ДЕ ГЕННИНУ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ЕКАТЕРИНБУРГ БЛАГОДАРНЫЙ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1998 год»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347"/>
            <a:ext cx="8229600" cy="6397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ТЕАТР КУКОЛ</a:t>
            </a:r>
            <a:endParaRPr lang="ru-RU" sz="4000" b="1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4780"/>
            <a:ext cx="5244354" cy="495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42646" y="1916122"/>
            <a:ext cx="4101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latin typeface="Arial Black" panose="020B0A04020102020204" pitchFamily="34" charset="0"/>
              </a:rPr>
              <a:t>Датой основания театра считается 6 ноября 1932 года, когда Постановлением Городского исполнительного комитета было утверждено самостоятельное существование Театра кукол. Первой работой театра кукол стал спектакль «Письмо из Италии». В 2012 году театру исполнилось 80 лет. За это время было поставлено много спектаклей для детей и взрослых.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ЕКАТЕРИНБУРГСКИЙ ГОСУДАРСТВЕННЫЙ АКАДЕМИЧЕСКИЙ ТЕАТР </a:t>
            </a:r>
            <a:b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ОПЕРЫ И БАЛЕТА</a:t>
            </a:r>
            <a:endParaRPr lang="ru-RU" sz="3200" b="1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7846"/>
            <a:ext cx="5674664" cy="451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57800" y="1859669"/>
            <a:ext cx="388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Закладка здания состоялась 20 июля 1910 года. Театр был построен на Дровяной площади, как тогда она называлась, всего лишь за два года. Современное название «театр оперы и балета» появилось лишь в 1931 году, ранее его называли Новым городским театром . В этом театре ставятся оперы и балет. Сейчас зал театра вмещает 914 человек. 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ЕКАТЕРИНБУРГСКИЙ ГОСУДАРСТВЕННЫЙ </a:t>
            </a:r>
            <a:b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ЦИРК</a:t>
            </a:r>
            <a:endParaRPr lang="ru-RU" sz="3200" b="1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" y="1046018"/>
            <a:ext cx="5410201" cy="304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810000"/>
            <a:ext cx="9067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400" dirty="0" smtClean="0">
                <a:latin typeface="Arial Black" panose="020B0A04020102020204" pitchFamily="34" charset="0"/>
              </a:rPr>
              <a:t>Открытие нового здания цирка состоялось 1 февраля 1980 года.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Цирк рассчитан на 2558 мест, в нём — два манежа (основной и репетиционный).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Цирк носит имя Народного артиста СССР, дрессировщика Валентина Ивановича Филатова.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С 1996 года в цирке ежегодно проводятся региональные, всероссийские и международные фестивали циркового искусства.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С января 1994 года директор и художественный руководитель цирка — Народный артист РСФСР Анатолий Павлович </a:t>
            </a:r>
            <a:r>
              <a:rPr lang="ru-RU" sz="1400" dirty="0" err="1" smtClean="0">
                <a:latin typeface="Arial Black" panose="020B0A04020102020204" pitchFamily="34" charset="0"/>
              </a:rPr>
              <a:t>Марчевский</a:t>
            </a:r>
            <a:r>
              <a:rPr lang="ru-RU" sz="1400" dirty="0" smtClean="0">
                <a:latin typeface="Arial Black" panose="020B0A04020102020204" pitchFamily="34" charset="0"/>
              </a:rPr>
              <a:t>. Заместитель директора — </a:t>
            </a:r>
            <a:r>
              <a:rPr lang="ru-RU" sz="1400" dirty="0" err="1" smtClean="0">
                <a:latin typeface="Arial Black" panose="020B0A04020102020204" pitchFamily="34" charset="0"/>
              </a:rPr>
              <a:t>Марчевский</a:t>
            </a:r>
            <a:r>
              <a:rPr lang="ru-RU" sz="1400" dirty="0" smtClean="0">
                <a:latin typeface="Arial Black" panose="020B0A04020102020204" pitchFamily="34" charset="0"/>
              </a:rPr>
              <a:t> Руслан Анатольевич.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В 2012 году Екатеринбургский государственный цирк имени В. И. Филатова стал лауреатом российской премии в области циркового искусства «Шаривари», учреждённой «Росгосцирком» и Министерством культуры России, в номинации «Лучший цирк года»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2510" y="803337"/>
            <a:ext cx="3505200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 smtClean="0"/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Современное здание цирка построено на правом берегу реки Исети, на пересечении улиц 8 Марта и Куйбышева города Екатеринбурга, при активном участии директора старого цирка Н. И. </a:t>
            </a:r>
            <a:r>
              <a:rPr lang="ru-RU" sz="1400" dirty="0" err="1" smtClean="0">
                <a:latin typeface="Arial Black" panose="020B0A04020102020204" pitchFamily="34" charset="0"/>
              </a:rPr>
              <a:t>Слаутина</a:t>
            </a:r>
            <a:r>
              <a:rPr lang="ru-RU" sz="1400" dirty="0" smtClean="0">
                <a:latin typeface="Arial Black" panose="020B0A04020102020204" pitchFamily="34" charset="0"/>
              </a:rPr>
              <a:t> и первого директора нового цирка Ф. Ф. </a:t>
            </a:r>
            <a:r>
              <a:rPr lang="ru-RU" sz="1400" dirty="0" err="1" smtClean="0">
                <a:latin typeface="Arial Black" panose="020B0A04020102020204" pitchFamily="34" charset="0"/>
              </a:rPr>
              <a:t>Лейцингера</a:t>
            </a:r>
            <a:r>
              <a:rPr lang="ru-RU" sz="1400" dirty="0" smtClean="0">
                <a:latin typeface="Arial Black" panose="020B0A04020102020204" pitchFamily="34" charset="0"/>
              </a:rPr>
              <a:t>.  По своей конструкции здание считается одним из лучших в Европе и приспособлено для сложнейших постановок . 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4873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АКВАПАРК ЛИМПОПО </a:t>
            </a:r>
            <a:endParaRPr lang="ru-RU" sz="3600" b="1" dirty="0"/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876" y="717114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066800"/>
            <a:ext cx="3020950" cy="45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432" y="3917514"/>
            <a:ext cx="6324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Black" panose="020B0A04020102020204" pitchFamily="34" charset="0"/>
              </a:rPr>
              <a:t>В декабре 2005 года уральская столица - Екатеринбург пополнилась водным развлекательным комплексом </a:t>
            </a:r>
            <a:r>
              <a:rPr lang="ru-RU" sz="1600" b="1" dirty="0" err="1" smtClean="0">
                <a:latin typeface="Arial Black" panose="020B0A04020102020204" pitchFamily="34" charset="0"/>
              </a:rPr>
              <a:t>Лимпопо</a:t>
            </a:r>
            <a:r>
              <a:rPr lang="ru-RU" sz="1600" b="1" dirty="0" smtClean="0">
                <a:latin typeface="Arial Black" panose="020B0A04020102020204" pitchFamily="34" charset="0"/>
              </a:rPr>
              <a:t>.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По габаритам, площади и количеству водных аттракционов аквапарк принято считать уникальным сооружением. Для любителей активного отдыха представлены такие аттракционы, как Водопад, Невесомость, Анаконда, </a:t>
            </a:r>
            <a:r>
              <a:rPr lang="ru-RU" sz="1600" b="1" dirty="0" err="1" smtClean="0">
                <a:latin typeface="Arial Black" panose="020B0A04020102020204" pitchFamily="34" charset="0"/>
              </a:rPr>
              <a:t>Гидротруба</a:t>
            </a:r>
            <a:r>
              <a:rPr lang="ru-RU" sz="1600" b="1" dirty="0" smtClean="0">
                <a:latin typeface="Arial Black" panose="020B0A04020102020204" pitchFamily="34" charset="0"/>
              </a:rPr>
              <a:t>. В комплекс, помимо всего, входит великое множество бассейнов, парилок, баров, ресторанов, зон отдыха, </a:t>
            </a:r>
            <a:r>
              <a:rPr lang="ru-RU" sz="1600" b="1" dirty="0" err="1" smtClean="0">
                <a:latin typeface="Arial Black" panose="020B0A04020102020204" pitchFamily="34" charset="0"/>
              </a:rPr>
              <a:t>спа-салонов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929</TotalTime>
  <Words>595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Aharoni</vt:lpstr>
      <vt:lpstr>Arial</vt:lpstr>
      <vt:lpstr>Arial Black</vt:lpstr>
      <vt:lpstr>Book Antiqua</vt:lpstr>
      <vt:lpstr>Lucida Sans</vt:lpstr>
      <vt:lpstr>Times New Roman</vt:lpstr>
      <vt:lpstr>Office Theme</vt:lpstr>
      <vt:lpstr>Презентация PowerPoint</vt:lpstr>
      <vt:lpstr>СПОРТИВНЫЙ ЦЕНТР  ВЕРХ-ИСЕТСКИЙ</vt:lpstr>
      <vt:lpstr>ДВОРЕЦ МОЛОДЁЖИ</vt:lpstr>
      <vt:lpstr>ВЕЧНЫЙ ОГОНЬ</vt:lpstr>
      <vt:lpstr>ПАМЯТНИК ОСНОВАТЕЛЯМ ГОРОДА В.Н. ТАТИЩЕВУ и В.И. ДЕ ГЕНИНУ</vt:lpstr>
      <vt:lpstr>ТЕАТР КУКОЛ</vt:lpstr>
      <vt:lpstr>ЕКАТЕРИНБУРГСКИЙ ГОСУДАРСТВЕННЫЙ АКАДЕМИЧЕСКИЙ ТЕАТР  ОПЕРЫ И БАЛЕТА</vt:lpstr>
      <vt:lpstr>ЕКАТЕРИНБУРГСКИЙ ГОСУДАРСТВЕННЫЙ  ЦИРК</vt:lpstr>
      <vt:lpstr>АКВАПАРК ЛИМПОПО </vt:lpstr>
      <vt:lpstr>ЗООПАРК</vt:lpstr>
      <vt:lpstr>ПАРК МАЯКОВСКОГО</vt:lpstr>
      <vt:lpstr>Презентация PowerPoint</vt:lpstr>
      <vt:lpstr>ДОМ - МУЗЕЙ П.П. БАЖОВА</vt:lpstr>
      <vt:lpstr>МУЗЕЙ ИСТОРИИ ЕКАТЕРИНБУРГА</vt:lpstr>
      <vt:lpstr>ЗДАНИЕ СВЕРДЛОВСКОГО  ГОРОДСКОГО СОВЕТА</vt:lpstr>
      <vt:lpstr>ХРАМ НА КРОВИ</vt:lpstr>
      <vt:lpstr>ПЛОТИНА ГОРОДСКОГО ПУДА  НА РЕКЕ ИСЕТЬ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Загайнова</dc:creator>
  <cp:lastModifiedBy>1</cp:lastModifiedBy>
  <cp:revision>61</cp:revision>
  <dcterms:created xsi:type="dcterms:W3CDTF">2016-10-28T05:54:19Z</dcterms:created>
  <dcterms:modified xsi:type="dcterms:W3CDTF">2016-11-01T11:24:47Z</dcterms:modified>
</cp:coreProperties>
</file>