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00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76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3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44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43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8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116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82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18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30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53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7F04A-CAFC-4D01-B434-E0807157E46B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6E583-5F2F-4FDF-B4DB-C3F8A338B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51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191" y="259498"/>
            <a:ext cx="1211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 этап</a:t>
            </a:r>
          </a:p>
          <a:p>
            <a:r>
              <a:rPr lang="ru-RU" b="1" dirty="0" smtClean="0"/>
              <a:t>РАЗВЕДКА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0593" y="774591"/>
            <a:ext cx="106438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 колонне друг за другом, перед линией старта, по команде проползти.</a:t>
            </a:r>
          </a:p>
          <a:p>
            <a:r>
              <a:rPr lang="ru-RU" dirty="0" smtClean="0"/>
              <a:t>Перепрыгнуть, добежать передать следующему, встать обратно в колону. Если ребенок </a:t>
            </a:r>
          </a:p>
          <a:p>
            <a:r>
              <a:rPr lang="ru-RU" dirty="0" smtClean="0"/>
              <a:t>задел сетку минус 1 балл, прыгнул на край обруча, сдвинул </a:t>
            </a:r>
          </a:p>
          <a:p>
            <a:r>
              <a:rPr lang="ru-RU" dirty="0" smtClean="0"/>
              <a:t>обруч минус 1 балл, максимальное количество баллов 8 баллов. Атрибуты: 3 обруча, сетка, линия старта.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144258" y="2524816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539283" y="2524816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914422" y="2532185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75196" y="2517447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300761" y="2542400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073439" y="2542400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687100" y="2532184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448578" y="2549769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4046456" y="2200253"/>
            <a:ext cx="152400" cy="1055077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ИЛИ 14"/>
          <p:cNvSpPr/>
          <p:nvPr/>
        </p:nvSpPr>
        <p:spPr>
          <a:xfrm>
            <a:off x="4515900" y="2217837"/>
            <a:ext cx="2579077" cy="101990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>
            <a:stCxn id="15" idx="1"/>
            <a:endCxn id="15" idx="3"/>
          </p:cNvCxnSpPr>
          <p:nvPr/>
        </p:nvCxnSpPr>
        <p:spPr>
          <a:xfrm>
            <a:off x="4893597" y="2367199"/>
            <a:ext cx="0" cy="7211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568462" y="2217837"/>
            <a:ext cx="16796" cy="101990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36951" y="2217837"/>
            <a:ext cx="6649" cy="103749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65197" y="2272552"/>
            <a:ext cx="17585" cy="96519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628613" y="2367199"/>
            <a:ext cx="0" cy="7211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5263662" y="2272552"/>
            <a:ext cx="5074" cy="96519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654932" y="2549769"/>
            <a:ext cx="229072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15" idx="6"/>
          </p:cNvCxnSpPr>
          <p:nvPr/>
        </p:nvCxnSpPr>
        <p:spPr>
          <a:xfrm flipV="1">
            <a:off x="4515900" y="2727791"/>
            <a:ext cx="2579077" cy="2735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54932" y="2929262"/>
            <a:ext cx="229072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7526782" y="2262581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1709" y="2886433"/>
            <a:ext cx="591363" cy="548688"/>
          </a:xfrm>
          <a:prstGeom prst="rect">
            <a:avLst/>
          </a:prstGeom>
        </p:spPr>
      </p:pic>
      <p:sp>
        <p:nvSpPr>
          <p:cNvPr id="37" name="Овал 36"/>
          <p:cNvSpPr/>
          <p:nvPr/>
        </p:nvSpPr>
        <p:spPr>
          <a:xfrm>
            <a:off x="8833072" y="2171002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494602" y="3493408"/>
            <a:ext cx="1135742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 этап</a:t>
            </a:r>
          </a:p>
          <a:p>
            <a:r>
              <a:rPr lang="ru-RU" sz="2000" b="1" dirty="0" smtClean="0"/>
              <a:t>САПЕРЫ </a:t>
            </a:r>
          </a:p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 шеренгу перед линией старта, по сигналу разбегаются по площадке в поисках мин, 1 мина 1 ребенок, </a:t>
            </a:r>
          </a:p>
          <a:p>
            <a:r>
              <a:rPr lang="ru-RU" dirty="0" smtClean="0"/>
              <a:t>синяя в отдельный ящик, зеленая в отдельный ящик, одну отнёс отправляться на поиски другой. </a:t>
            </a:r>
          </a:p>
          <a:p>
            <a:r>
              <a:rPr lang="ru-RU" dirty="0" smtClean="0"/>
              <a:t>На поиск мин дается 30 секунд, сколько нашли за это время, столько и баллов заработали, отдельный подсчет синие/зеленые</a:t>
            </a:r>
            <a:endParaRPr lang="ru-RU" dirty="0"/>
          </a:p>
        </p:txBody>
      </p:sp>
      <p:sp>
        <p:nvSpPr>
          <p:cNvPr id="42" name="Блок-схема: процесс 41"/>
          <p:cNvSpPr/>
          <p:nvPr/>
        </p:nvSpPr>
        <p:spPr>
          <a:xfrm flipH="1">
            <a:off x="2017558" y="6190919"/>
            <a:ext cx="3659595" cy="180312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4515900" y="3237745"/>
            <a:ext cx="257907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515900" y="2262581"/>
            <a:ext cx="0" cy="9751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922207" y="3207320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 = 2м 50 см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3469363" y="2773538"/>
            <a:ext cx="1703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 = 80 см (1 м)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310472" y="2872030"/>
            <a:ext cx="2447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Высота сетки от земли </a:t>
            </a:r>
          </a:p>
          <a:p>
            <a:r>
              <a:rPr lang="ru-RU" dirty="0" smtClean="0"/>
              <a:t>(от земли) = 50 см</a:t>
            </a:r>
            <a:endParaRPr lang="ru-RU" dirty="0"/>
          </a:p>
        </p:txBody>
      </p:sp>
      <p:cxnSp>
        <p:nvCxnSpPr>
          <p:cNvPr id="44" name="Прямая со стрелкой 43"/>
          <p:cNvCxnSpPr>
            <a:stCxn id="35" idx="5"/>
          </p:cNvCxnSpPr>
          <p:nvPr/>
        </p:nvCxnSpPr>
        <p:spPr>
          <a:xfrm>
            <a:off x="8017089" y="2722822"/>
            <a:ext cx="314636" cy="2486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37" idx="4"/>
          </p:cNvCxnSpPr>
          <p:nvPr/>
        </p:nvCxnSpPr>
        <p:spPr>
          <a:xfrm flipV="1">
            <a:off x="8822032" y="2710208"/>
            <a:ext cx="298255" cy="2479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15" idx="6"/>
            <a:endCxn id="35" idx="2"/>
          </p:cNvCxnSpPr>
          <p:nvPr/>
        </p:nvCxnSpPr>
        <p:spPr>
          <a:xfrm flipV="1">
            <a:off x="7094977" y="2532184"/>
            <a:ext cx="431805" cy="1956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601585" y="2741268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50 см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3365113" y="2582346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1506496" y="2224708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Команда детей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3180447" y="6090715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57" name="Овал 56"/>
          <p:cNvSpPr/>
          <p:nvPr/>
        </p:nvSpPr>
        <p:spPr>
          <a:xfrm>
            <a:off x="2748507" y="5729850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3143532" y="5729850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3518671" y="5737219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379445" y="5722481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905010" y="5747434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677688" y="5747434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4291349" y="5737218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5052827" y="575480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3142570" y="5415252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Команда детей</a:t>
            </a:r>
            <a:endParaRPr lang="ru-RU" dirty="0"/>
          </a:p>
        </p:txBody>
      </p:sp>
      <p:sp>
        <p:nvSpPr>
          <p:cNvPr id="66" name="Блок-схема: типовой процесс 65"/>
          <p:cNvSpPr/>
          <p:nvPr/>
        </p:nvSpPr>
        <p:spPr>
          <a:xfrm rot="5400000">
            <a:off x="740615" y="5677096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типовой процесс 66"/>
          <p:cNvSpPr/>
          <p:nvPr/>
        </p:nvSpPr>
        <p:spPr>
          <a:xfrm rot="5400000">
            <a:off x="6772592" y="5660757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868910" y="5883593"/>
            <a:ext cx="375139" cy="3634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6935740" y="5871772"/>
            <a:ext cx="375139" cy="3634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03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541255" y="316445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</a:rPr>
              <a:t>4 этап</a:t>
            </a: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ДОСТАВЬ СРОЧНОЕ ДОНЕСЕНИЕ (участок группы № 9)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255" y="3699820"/>
            <a:ext cx="108243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встают в шеренгу, перед линией старта, на земле </a:t>
            </a:r>
            <a:r>
              <a:rPr lang="ru-RU" dirty="0" err="1" smtClean="0"/>
              <a:t>моталочки</a:t>
            </a:r>
            <a:r>
              <a:rPr lang="ru-RU" dirty="0" smtClean="0"/>
              <a:t>, по команде дети поднимают </a:t>
            </a:r>
          </a:p>
          <a:p>
            <a:r>
              <a:rPr lang="ru-RU" dirty="0" err="1" smtClean="0"/>
              <a:t>моталочки</a:t>
            </a:r>
            <a:r>
              <a:rPr lang="ru-RU" dirty="0" smtClean="0"/>
              <a:t> и начинают их скручивать на время 30 секунд. Балл количество до конца смотанных </a:t>
            </a:r>
            <a:r>
              <a:rPr lang="ru-RU" dirty="0" err="1" smtClean="0"/>
              <a:t>моталочек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Атрибуты: линия старта, 8 </a:t>
            </a:r>
            <a:r>
              <a:rPr lang="ru-RU" dirty="0" err="1" smtClean="0"/>
              <a:t>моталочек</a:t>
            </a:r>
            <a:r>
              <a:rPr lang="ru-RU" dirty="0" smtClean="0"/>
              <a:t>, секундомер.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1214550" y="4905782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609575" y="4905782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984714" y="4913151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845488" y="4898413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371053" y="4923366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143731" y="4923366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757392" y="4913150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3518870" y="4930735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процесс 26"/>
          <p:cNvSpPr/>
          <p:nvPr/>
        </p:nvSpPr>
        <p:spPr>
          <a:xfrm flipH="1">
            <a:off x="541255" y="5389951"/>
            <a:ext cx="3659595" cy="180312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895979" y="6645425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033121" y="5804590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989488" y="5758871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2819370" y="5863045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807179" y="5763848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469660" y="5863045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409573" y="5761092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3195310" y="5838092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148217" y="5772418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3622751" y="5849167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633958" y="5762237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862075" y="5874829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884489" y="5749557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1661154" y="5839160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28530" y="5749558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49"/>
          <p:cNvSpPr/>
          <p:nvPr/>
        </p:nvSpPr>
        <p:spPr>
          <a:xfrm>
            <a:off x="1293582" y="5804590"/>
            <a:ext cx="271980" cy="777156"/>
          </a:xfrm>
          <a:custGeom>
            <a:avLst/>
            <a:gdLst>
              <a:gd name="connsiteX0" fmla="*/ 121448 w 271980"/>
              <a:gd name="connsiteY0" fmla="*/ 0 h 777156"/>
              <a:gd name="connsiteX1" fmla="*/ 51110 w 271980"/>
              <a:gd name="connsiteY1" fmla="*/ 46893 h 777156"/>
              <a:gd name="connsiteX2" fmla="*/ 27664 w 271980"/>
              <a:gd name="connsiteY2" fmla="*/ 128954 h 777156"/>
              <a:gd name="connsiteX3" fmla="*/ 74556 w 271980"/>
              <a:gd name="connsiteY3" fmla="*/ 140677 h 777156"/>
              <a:gd name="connsiteX4" fmla="*/ 98002 w 271980"/>
              <a:gd name="connsiteY4" fmla="*/ 175846 h 777156"/>
              <a:gd name="connsiteX5" fmla="*/ 109725 w 271980"/>
              <a:gd name="connsiteY5" fmla="*/ 211016 h 777156"/>
              <a:gd name="connsiteX6" fmla="*/ 144895 w 271980"/>
              <a:gd name="connsiteY6" fmla="*/ 175846 h 777156"/>
              <a:gd name="connsiteX7" fmla="*/ 191787 w 271980"/>
              <a:gd name="connsiteY7" fmla="*/ 164123 h 777156"/>
              <a:gd name="connsiteX8" fmla="*/ 262125 w 271980"/>
              <a:gd name="connsiteY8" fmla="*/ 175846 h 777156"/>
              <a:gd name="connsiteX9" fmla="*/ 215233 w 271980"/>
              <a:gd name="connsiteY9" fmla="*/ 328246 h 777156"/>
              <a:gd name="connsiteX10" fmla="*/ 121448 w 271980"/>
              <a:gd name="connsiteY10" fmla="*/ 375139 h 777156"/>
              <a:gd name="connsiteX11" fmla="*/ 86279 w 271980"/>
              <a:gd name="connsiteY11" fmla="*/ 398585 h 777156"/>
              <a:gd name="connsiteX12" fmla="*/ 62833 w 271980"/>
              <a:gd name="connsiteY12" fmla="*/ 433754 h 777156"/>
              <a:gd name="connsiteX13" fmla="*/ 74556 w 271980"/>
              <a:gd name="connsiteY13" fmla="*/ 492370 h 777156"/>
              <a:gd name="connsiteX14" fmla="*/ 144895 w 271980"/>
              <a:gd name="connsiteY14" fmla="*/ 504093 h 777156"/>
              <a:gd name="connsiteX15" fmla="*/ 180064 w 271980"/>
              <a:gd name="connsiteY15" fmla="*/ 515816 h 777156"/>
              <a:gd name="connsiteX16" fmla="*/ 168341 w 271980"/>
              <a:gd name="connsiteY16" fmla="*/ 597877 h 777156"/>
              <a:gd name="connsiteX17" fmla="*/ 74556 w 271980"/>
              <a:gd name="connsiteY17" fmla="*/ 609600 h 777156"/>
              <a:gd name="connsiteX18" fmla="*/ 109725 w 271980"/>
              <a:gd name="connsiteY18" fmla="*/ 644770 h 777156"/>
              <a:gd name="connsiteX19" fmla="*/ 144895 w 271980"/>
              <a:gd name="connsiteY19" fmla="*/ 703385 h 777156"/>
              <a:gd name="connsiteX20" fmla="*/ 51110 w 271980"/>
              <a:gd name="connsiteY20" fmla="*/ 773723 h 77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1980" h="777156">
                <a:moveTo>
                  <a:pt x="121448" y="0"/>
                </a:moveTo>
                <a:cubicBezTo>
                  <a:pt x="98002" y="15631"/>
                  <a:pt x="75743" y="33208"/>
                  <a:pt x="51110" y="46893"/>
                </a:cubicBezTo>
                <a:cubicBezTo>
                  <a:pt x="16771" y="65971"/>
                  <a:pt x="-31062" y="46738"/>
                  <a:pt x="27664" y="128954"/>
                </a:cubicBezTo>
                <a:cubicBezTo>
                  <a:pt x="37029" y="142065"/>
                  <a:pt x="58925" y="136769"/>
                  <a:pt x="74556" y="140677"/>
                </a:cubicBezTo>
                <a:cubicBezTo>
                  <a:pt x="82371" y="152400"/>
                  <a:pt x="91701" y="163244"/>
                  <a:pt x="98002" y="175846"/>
                </a:cubicBezTo>
                <a:cubicBezTo>
                  <a:pt x="103528" y="186899"/>
                  <a:pt x="97368" y="211016"/>
                  <a:pt x="109725" y="211016"/>
                </a:cubicBezTo>
                <a:cubicBezTo>
                  <a:pt x="126304" y="211016"/>
                  <a:pt x="130500" y="184072"/>
                  <a:pt x="144895" y="175846"/>
                </a:cubicBezTo>
                <a:cubicBezTo>
                  <a:pt x="158884" y="167852"/>
                  <a:pt x="176156" y="168031"/>
                  <a:pt x="191787" y="164123"/>
                </a:cubicBezTo>
                <a:lnTo>
                  <a:pt x="262125" y="175846"/>
                </a:lnTo>
                <a:cubicBezTo>
                  <a:pt x="287158" y="230920"/>
                  <a:pt x="261958" y="298512"/>
                  <a:pt x="215233" y="328246"/>
                </a:cubicBezTo>
                <a:cubicBezTo>
                  <a:pt x="185746" y="347011"/>
                  <a:pt x="150530" y="355751"/>
                  <a:pt x="121448" y="375139"/>
                </a:cubicBezTo>
                <a:lnTo>
                  <a:pt x="86279" y="398585"/>
                </a:lnTo>
                <a:cubicBezTo>
                  <a:pt x="78464" y="410308"/>
                  <a:pt x="69134" y="421152"/>
                  <a:pt x="62833" y="433754"/>
                </a:cubicBezTo>
                <a:cubicBezTo>
                  <a:pt x="50677" y="458067"/>
                  <a:pt x="39634" y="479274"/>
                  <a:pt x="74556" y="492370"/>
                </a:cubicBezTo>
                <a:cubicBezTo>
                  <a:pt x="96812" y="500716"/>
                  <a:pt x="121449" y="500185"/>
                  <a:pt x="144895" y="504093"/>
                </a:cubicBezTo>
                <a:cubicBezTo>
                  <a:pt x="156618" y="508001"/>
                  <a:pt x="171326" y="507078"/>
                  <a:pt x="180064" y="515816"/>
                </a:cubicBezTo>
                <a:cubicBezTo>
                  <a:pt x="199826" y="535578"/>
                  <a:pt x="193760" y="585168"/>
                  <a:pt x="168341" y="597877"/>
                </a:cubicBezTo>
                <a:cubicBezTo>
                  <a:pt x="140162" y="611966"/>
                  <a:pt x="105818" y="605692"/>
                  <a:pt x="74556" y="609600"/>
                </a:cubicBezTo>
                <a:cubicBezTo>
                  <a:pt x="86279" y="621323"/>
                  <a:pt x="100529" y="630975"/>
                  <a:pt x="109725" y="644770"/>
                </a:cubicBezTo>
                <a:cubicBezTo>
                  <a:pt x="170591" y="736071"/>
                  <a:pt x="71880" y="630373"/>
                  <a:pt x="144895" y="703385"/>
                </a:cubicBezTo>
                <a:cubicBezTo>
                  <a:pt x="128675" y="800705"/>
                  <a:pt x="156941" y="773723"/>
                  <a:pt x="51110" y="7737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260877" y="5749557"/>
            <a:ext cx="24956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1671086" y="6601583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2040088" y="6573514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476747" y="6590279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2817993" y="6595290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3217427" y="6592296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3622751" y="6624286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319531" y="6573513"/>
            <a:ext cx="181493" cy="117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399357" y="176115"/>
            <a:ext cx="89798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</a:rPr>
              <a:t>3 </a:t>
            </a:r>
            <a:r>
              <a:rPr lang="ru-RU" b="1" dirty="0">
                <a:solidFill>
                  <a:prstClr val="black"/>
                </a:solidFill>
              </a:rPr>
              <a:t>этап</a:t>
            </a: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СТРОЕВАЯ ПОДГОТОВКА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5353" y="746952"/>
            <a:ext cx="117945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встают в шеренгу перед линией старта, по сигналу начинаю </a:t>
            </a:r>
            <a:r>
              <a:rPr lang="ru-RU" dirty="0" smtClean="0"/>
              <a:t>перестроение</a:t>
            </a:r>
            <a:r>
              <a:rPr lang="ru-RU" dirty="0"/>
              <a:t> </a:t>
            </a:r>
            <a:r>
              <a:rPr lang="ru-RU" dirty="0" smtClean="0"/>
              <a:t>( в соответствие с программой, </a:t>
            </a:r>
          </a:p>
          <a:p>
            <a:r>
              <a:rPr lang="ru-RU" dirty="0" smtClean="0"/>
              <a:t>что должны  знать и уметь дети подготовительной группы</a:t>
            </a:r>
            <a:r>
              <a:rPr lang="ru-RU" dirty="0" smtClean="0"/>
              <a:t> </a:t>
            </a:r>
            <a:r>
              <a:rPr lang="ru-RU" dirty="0" smtClean="0"/>
              <a:t>Баллы ставить за </a:t>
            </a:r>
            <a:r>
              <a:rPr lang="ru-RU" dirty="0" smtClean="0"/>
              <a:t>качество </a:t>
            </a:r>
            <a:r>
              <a:rPr lang="ru-RU" dirty="0" smtClean="0"/>
              <a:t>выполнение мах 8 баллов.  Атрибуты линия страта.</a:t>
            </a:r>
            <a:endParaRPr lang="ru-RU" dirty="0"/>
          </a:p>
        </p:txBody>
      </p:sp>
      <p:sp>
        <p:nvSpPr>
          <p:cNvPr id="70" name="Овал 69"/>
          <p:cNvSpPr/>
          <p:nvPr/>
        </p:nvSpPr>
        <p:spPr>
          <a:xfrm>
            <a:off x="1145254" y="2071132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1528461" y="2080428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1938617" y="2087797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758916" y="2064038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324956" y="2064038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3120603" y="2064038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709579" y="207689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3531627" y="204729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Блок-схема: процесс 77"/>
          <p:cNvSpPr/>
          <p:nvPr/>
        </p:nvSpPr>
        <p:spPr>
          <a:xfrm flipH="1">
            <a:off x="541255" y="2510721"/>
            <a:ext cx="3659595" cy="180312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1713814" y="5294087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1603222" y="2422941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1492824" y="2038891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Команда детей</a:t>
            </a:r>
            <a:endParaRPr lang="ru-RU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565562" y="4877257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Команда детей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037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589" y="9874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</a:rPr>
              <a:t>5 </a:t>
            </a:r>
            <a:r>
              <a:rPr lang="ru-RU" b="1" dirty="0">
                <a:solidFill>
                  <a:prstClr val="black"/>
                </a:solidFill>
              </a:rPr>
              <a:t>этап</a:t>
            </a: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ДОСТАВЬ БОЕ ПРИПАСЫ 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07957" y="2433015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402982" y="2433015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78121" y="2440384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8895" y="2425646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164460" y="2450599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937138" y="2450599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550799" y="244038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312277" y="2457968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3816416" y="2268891"/>
            <a:ext cx="152400" cy="1055077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910073" y="2792074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458382" y="1930457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706369" y="2767037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225964" y="1999288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569912" y="2011568"/>
            <a:ext cx="574430" cy="53920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типовой процесс 20"/>
          <p:cNvSpPr/>
          <p:nvPr/>
        </p:nvSpPr>
        <p:spPr>
          <a:xfrm>
            <a:off x="8103375" y="2158051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2" name="Блок-схема: типовой процесс 21"/>
          <p:cNvSpPr/>
          <p:nvPr/>
        </p:nvSpPr>
        <p:spPr>
          <a:xfrm>
            <a:off x="3107147" y="3061677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8080" y="636552"/>
            <a:ext cx="11929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встают в колонну перед линией старта, по сигналу ребенок берет прыгает в каждый обруч из последнего обруча целится в ящик бросает бое припас, после начинает движение следующий, игрок возвращается в колонну.  Если при движении ребенок на прыгнул на край обруча или сдвинул его минус 1 балл, бросил снаряд, а он выпал из ящика балл не засчитывается. Атрибуты: 2 ящика, 8 снарядов, 5 обручей, линия старта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9437" y="3605917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</a:rPr>
              <a:t>6 </a:t>
            </a:r>
            <a:r>
              <a:rPr lang="ru-RU" b="1" dirty="0">
                <a:solidFill>
                  <a:prstClr val="black"/>
                </a:solidFill>
              </a:rPr>
              <a:t>этап</a:t>
            </a: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МЕТКИЙ СТРЕЛОК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4595026" y="534901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990051" y="5349013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365190" y="5356382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225964" y="5341644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751529" y="5366597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524207" y="5366597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137868" y="5356381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899346" y="5373966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процесс 32"/>
          <p:cNvSpPr/>
          <p:nvPr/>
        </p:nvSpPr>
        <p:spPr>
          <a:xfrm>
            <a:off x="7403485" y="5184889"/>
            <a:ext cx="152400" cy="1055077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типовой процесс 38"/>
          <p:cNvSpPr/>
          <p:nvPr/>
        </p:nvSpPr>
        <p:spPr>
          <a:xfrm>
            <a:off x="10076867" y="5192229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типовой процесс 39"/>
          <p:cNvSpPr/>
          <p:nvPr/>
        </p:nvSpPr>
        <p:spPr>
          <a:xfrm>
            <a:off x="6694216" y="5977675"/>
            <a:ext cx="644769" cy="785446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www.paps.net/cms/lib4/NJ01001771/Centricity/Domain/2248/fighter_jets_escort_passenger_plane_hg_wht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965" y="5168894"/>
            <a:ext cx="1243115" cy="54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165558" y="4046072"/>
            <a:ext cx="118738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встают в колонну перед линией старта, по команде ребенок берет бое припас и целится в самолет, бое припас должен попасть в ящик, каждый ребенок выполняет 2 броска, после этого возвращается в конец колонны. Баллы ставить по количеству бое припасов  попавших в ящик. </a:t>
            </a:r>
          </a:p>
          <a:p>
            <a:r>
              <a:rPr lang="ru-RU" dirty="0" smtClean="0"/>
              <a:t>Атрибуты: 2 ящика, 16 гранат, </a:t>
            </a:r>
          </a:p>
          <a:p>
            <a:r>
              <a:rPr lang="ru-RU" dirty="0" smtClean="0"/>
              <a:t>картинки самолетов, линия старта.</a:t>
            </a:r>
          </a:p>
          <a:p>
            <a:endParaRPr lang="ru-RU" dirty="0"/>
          </a:p>
        </p:txBody>
      </p:sp>
      <p:cxnSp>
        <p:nvCxnSpPr>
          <p:cNvPr id="3" name="Прямая со стрелкой 2"/>
          <p:cNvCxnSpPr>
            <a:stCxn id="20" idx="6"/>
          </p:cNvCxnSpPr>
          <p:nvPr/>
        </p:nvCxnSpPr>
        <p:spPr>
          <a:xfrm flipV="1">
            <a:off x="7144342" y="2268891"/>
            <a:ext cx="959033" cy="12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67932" y="1976373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 м</a:t>
            </a:r>
            <a:endParaRPr lang="ru-RU" dirty="0"/>
          </a:p>
        </p:txBody>
      </p:sp>
      <p:cxnSp>
        <p:nvCxnSpPr>
          <p:cNvPr id="35" name="Прямая со стрелкой 34"/>
          <p:cNvCxnSpPr>
            <a:stCxn id="19" idx="5"/>
            <a:endCxn id="18" idx="0"/>
          </p:cNvCxnSpPr>
          <p:nvPr/>
        </p:nvCxnSpPr>
        <p:spPr>
          <a:xfrm>
            <a:off x="4716271" y="2459529"/>
            <a:ext cx="277313" cy="307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47842" y="2353828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50 см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stCxn id="15" idx="3"/>
            <a:endCxn id="19" idx="3"/>
          </p:cNvCxnSpPr>
          <p:nvPr/>
        </p:nvCxnSpPr>
        <p:spPr>
          <a:xfrm flipV="1">
            <a:off x="3968816" y="2459529"/>
            <a:ext cx="341271" cy="336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8" idx="7"/>
            <a:endCxn id="17" idx="4"/>
          </p:cNvCxnSpPr>
          <p:nvPr/>
        </p:nvCxnSpPr>
        <p:spPr>
          <a:xfrm flipV="1">
            <a:off x="5196676" y="2469663"/>
            <a:ext cx="548921" cy="376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7" idx="5"/>
            <a:endCxn id="16" idx="0"/>
          </p:cNvCxnSpPr>
          <p:nvPr/>
        </p:nvCxnSpPr>
        <p:spPr>
          <a:xfrm>
            <a:off x="5948689" y="2390698"/>
            <a:ext cx="248599" cy="401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6" idx="7"/>
            <a:endCxn id="20" idx="4"/>
          </p:cNvCxnSpPr>
          <p:nvPr/>
        </p:nvCxnSpPr>
        <p:spPr>
          <a:xfrm flipV="1">
            <a:off x="6400380" y="2550774"/>
            <a:ext cx="456747" cy="320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7622970" y="5712313"/>
            <a:ext cx="2453897" cy="7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644758" y="5341644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 м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3121352" y="2581029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6745566" y="5552715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1138003" y="2121170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Команда детей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5509110" y="5052367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Команда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8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/>
          <p:cNvSpPr/>
          <p:nvPr/>
        </p:nvSpPr>
        <p:spPr>
          <a:xfrm>
            <a:off x="1263436" y="2069793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658461" y="2069793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033600" y="2077162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94374" y="2062424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419939" y="2087377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192617" y="2087377"/>
            <a:ext cx="375139" cy="3707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806278" y="2077161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567756" y="2094746"/>
            <a:ext cx="375139" cy="363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процесс 22"/>
          <p:cNvSpPr/>
          <p:nvPr/>
        </p:nvSpPr>
        <p:spPr>
          <a:xfrm flipH="1">
            <a:off x="590141" y="2617819"/>
            <a:ext cx="3659595" cy="180312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86861" y="961851"/>
            <a:ext cx="11387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Прежде чем начать выполнять задание детям объясняют правила этапа. </a:t>
            </a:r>
          </a:p>
          <a:p>
            <a:r>
              <a:rPr lang="ru-RU" dirty="0" smtClean="0"/>
              <a:t>Дети встают в шеренгу перед линией страта, 1 загадка задается 1 ребенку, если он не ответил передается </a:t>
            </a:r>
          </a:p>
          <a:p>
            <a:r>
              <a:rPr lang="ru-RU" dirty="0" smtClean="0"/>
              <a:t>эта же загадка второму, если снова не угадали минус 1 балл и так по каждой загадке. Атрибуты: линия, картинки.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86861" y="31574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b="1" dirty="0">
                <a:solidFill>
                  <a:prstClr val="black"/>
                </a:solidFill>
              </a:rPr>
              <a:t>7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этап</a:t>
            </a: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ВОЕННАЯ ВИКТОРИНА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95623" y="2531290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Линия старта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541710" y="1803874"/>
            <a:ext cx="221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Команда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40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550</Words>
  <Application>Microsoft Office PowerPoint</Application>
  <PresentationFormat>Широкоэкранный</PresentationFormat>
  <Paragraphs>61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Сюткина Елена</dc:creator>
  <cp:lastModifiedBy>Сюткина Елена</cp:lastModifiedBy>
  <cp:revision>16</cp:revision>
  <cp:lastPrinted>2020-02-10T07:23:58Z</cp:lastPrinted>
  <dcterms:created xsi:type="dcterms:W3CDTF">2020-02-10T05:46:27Z</dcterms:created>
  <dcterms:modified xsi:type="dcterms:W3CDTF">2021-02-10T12:24:38Z</dcterms:modified>
</cp:coreProperties>
</file>